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2" d="100"/>
          <a:sy n="52" d="100"/>
        </p:scale>
        <p:origin x="23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2D33-79C5-4E69-882B-5EE05F84C1AC}" type="datetimeFigureOut">
              <a:rPr lang="en-GB" smtClean="0"/>
              <a:t>02/02/2017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BDC0-2D36-4A1F-91E1-5E38ABA00D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592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2D33-79C5-4E69-882B-5EE05F84C1AC}" type="datetimeFigureOut">
              <a:rPr lang="en-GB" smtClean="0"/>
              <a:t>02/02/2017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BDC0-2D36-4A1F-91E1-5E38ABA00D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412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2D33-79C5-4E69-882B-5EE05F84C1AC}" type="datetimeFigureOut">
              <a:rPr lang="en-GB" smtClean="0"/>
              <a:t>02/02/2017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BDC0-2D36-4A1F-91E1-5E38ABA00D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7617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2D33-79C5-4E69-882B-5EE05F84C1AC}" type="datetimeFigureOut">
              <a:rPr lang="en-GB" smtClean="0"/>
              <a:t>02/02/2017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BDC0-2D36-4A1F-91E1-5E38ABA00D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69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2D33-79C5-4E69-882B-5EE05F84C1AC}" type="datetimeFigureOut">
              <a:rPr lang="en-GB" smtClean="0"/>
              <a:t>02/02/2017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BDC0-2D36-4A1F-91E1-5E38ABA00D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252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2D33-79C5-4E69-882B-5EE05F84C1AC}" type="datetimeFigureOut">
              <a:rPr lang="en-GB" smtClean="0"/>
              <a:t>02/02/2017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BDC0-2D36-4A1F-91E1-5E38ABA00D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630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2D33-79C5-4E69-882B-5EE05F84C1AC}" type="datetimeFigureOut">
              <a:rPr lang="en-GB" smtClean="0"/>
              <a:t>02/02/2017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BDC0-2D36-4A1F-91E1-5E38ABA00D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475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2D33-79C5-4E69-882B-5EE05F84C1AC}" type="datetimeFigureOut">
              <a:rPr lang="en-GB" smtClean="0"/>
              <a:t>02/02/2017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BDC0-2D36-4A1F-91E1-5E38ABA00D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8519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2D33-79C5-4E69-882B-5EE05F84C1AC}" type="datetimeFigureOut">
              <a:rPr lang="en-GB" smtClean="0"/>
              <a:t>02/02/2017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BDC0-2D36-4A1F-91E1-5E38ABA00D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317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2D33-79C5-4E69-882B-5EE05F84C1AC}" type="datetimeFigureOut">
              <a:rPr lang="en-GB" smtClean="0"/>
              <a:t>02/02/2017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BDC0-2D36-4A1F-91E1-5E38ABA00D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0115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72D33-79C5-4E69-882B-5EE05F84C1AC}" type="datetimeFigureOut">
              <a:rPr lang="en-GB" smtClean="0"/>
              <a:t>02/02/2017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EBDC0-2D36-4A1F-91E1-5E38ABA00D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19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72D33-79C5-4E69-882B-5EE05F84C1AC}" type="datetimeFigureOut">
              <a:rPr lang="en-GB" smtClean="0"/>
              <a:t>02/02/2017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EBDC0-2D36-4A1F-91E1-5E38ABA00D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8447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6637" y="149290"/>
            <a:ext cx="4921283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Health and the People</a:t>
            </a:r>
            <a:endParaRPr lang="en-US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" name="Flowchart: Process 4"/>
          <p:cNvSpPr/>
          <p:nvPr/>
        </p:nvSpPr>
        <p:spPr>
          <a:xfrm>
            <a:off x="247547" y="1045028"/>
            <a:ext cx="6419462" cy="1250303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400" dirty="0" smtClean="0"/>
              <a:t>You are going to research a topic from the Medicine course, so that we as a class, can create a Display board with a ‘TIMELINE’ of key content. </a:t>
            </a:r>
            <a:endParaRPr lang="en-GB" sz="2400" dirty="0"/>
          </a:p>
        </p:txBody>
      </p:sp>
      <p:sp>
        <p:nvSpPr>
          <p:cNvPr id="6" name="Horizontal Scroll 5"/>
          <p:cNvSpPr/>
          <p:nvPr/>
        </p:nvSpPr>
        <p:spPr>
          <a:xfrm>
            <a:off x="247547" y="2295331"/>
            <a:ext cx="6419462" cy="3452327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What to create: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A A4 size information sheet, with key words, facts and pictures.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colourful and well presented.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You must have detail.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font size 16. </a:t>
            </a:r>
            <a:endParaRPr lang="en-GB" sz="2400" dirty="0"/>
          </a:p>
        </p:txBody>
      </p:sp>
      <p:sp>
        <p:nvSpPr>
          <p:cNvPr id="7" name="Horizontal Scroll 6"/>
          <p:cNvSpPr/>
          <p:nvPr/>
        </p:nvSpPr>
        <p:spPr>
          <a:xfrm>
            <a:off x="247547" y="5710336"/>
            <a:ext cx="6419462" cy="100770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/>
              <a:t>The Greek Doctor Hippocrates. </a:t>
            </a:r>
          </a:p>
          <a:p>
            <a:pPr algn="ctr"/>
            <a:endParaRPr lang="en-GB" dirty="0"/>
          </a:p>
        </p:txBody>
      </p:sp>
      <p:sp>
        <p:nvSpPr>
          <p:cNvPr id="8" name="Vertical Scroll 7"/>
          <p:cNvSpPr/>
          <p:nvPr/>
        </p:nvSpPr>
        <p:spPr>
          <a:xfrm>
            <a:off x="247547" y="6718042"/>
            <a:ext cx="6115931" cy="1716831"/>
          </a:xfrm>
          <a:prstGeom prst="vertic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What to include: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Dates: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What books did he write?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What are the 4 humours?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What is clinical observation? 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247547" y="8677469"/>
            <a:ext cx="6419463" cy="9517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/>
              <a:t>Useful Website: </a:t>
            </a:r>
          </a:p>
          <a:p>
            <a:r>
              <a:rPr lang="en-GB" dirty="0" smtClean="0"/>
              <a:t>http://www.historylearningsite.co.uk/a-history-of-medicine/hippocrates/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04952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6637" y="149290"/>
            <a:ext cx="4921283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Health and the People</a:t>
            </a:r>
            <a:endParaRPr lang="en-US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" name="Flowchart: Process 4"/>
          <p:cNvSpPr/>
          <p:nvPr/>
        </p:nvSpPr>
        <p:spPr>
          <a:xfrm>
            <a:off x="247547" y="1045028"/>
            <a:ext cx="6419462" cy="1250303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400" dirty="0" smtClean="0"/>
              <a:t>You are going to research a topic from the Medicine course, so that we as a class, can create a Display board with a ‘TIMELINE’ of key content. </a:t>
            </a:r>
            <a:endParaRPr lang="en-GB" sz="2400" dirty="0"/>
          </a:p>
        </p:txBody>
      </p:sp>
      <p:sp>
        <p:nvSpPr>
          <p:cNvPr id="6" name="Horizontal Scroll 5"/>
          <p:cNvSpPr/>
          <p:nvPr/>
        </p:nvSpPr>
        <p:spPr>
          <a:xfrm>
            <a:off x="247547" y="2295331"/>
            <a:ext cx="6419462" cy="3452327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What to create: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A A4 size information sheet, with key words, facts and pictures.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colourful and well presented.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You must have detail.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font size 16. </a:t>
            </a:r>
            <a:endParaRPr lang="en-GB" sz="2400" dirty="0"/>
          </a:p>
        </p:txBody>
      </p:sp>
      <p:sp>
        <p:nvSpPr>
          <p:cNvPr id="7" name="Horizontal Scroll 6"/>
          <p:cNvSpPr/>
          <p:nvPr/>
        </p:nvSpPr>
        <p:spPr>
          <a:xfrm>
            <a:off x="247547" y="5738329"/>
            <a:ext cx="6419462" cy="100770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Renaissance: Edward Jenner</a:t>
            </a:r>
            <a:endParaRPr lang="en-GB" sz="2800" dirty="0"/>
          </a:p>
        </p:txBody>
      </p:sp>
      <p:sp>
        <p:nvSpPr>
          <p:cNvPr id="8" name="Vertical Scroll 7"/>
          <p:cNvSpPr/>
          <p:nvPr/>
        </p:nvSpPr>
        <p:spPr>
          <a:xfrm>
            <a:off x="247547" y="6718042"/>
            <a:ext cx="6115931" cy="1716831"/>
          </a:xfrm>
          <a:prstGeom prst="vertic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/>
              <a:t>What to include:</a:t>
            </a:r>
          </a:p>
          <a:p>
            <a:pPr marL="342900" indent="-342900">
              <a:buAutoNum type="arabicPeriod"/>
            </a:pPr>
            <a:r>
              <a:rPr lang="en-GB" dirty="0" smtClean="0"/>
              <a:t>What disease did he fight? </a:t>
            </a:r>
          </a:p>
          <a:p>
            <a:pPr marL="342900" indent="-342900">
              <a:buAutoNum type="arabicPeriod"/>
            </a:pPr>
            <a:r>
              <a:rPr lang="en-GB" dirty="0" smtClean="0"/>
              <a:t>How did he use cowpox? </a:t>
            </a:r>
          </a:p>
          <a:p>
            <a:pPr marL="342900" indent="-342900">
              <a:buAutoNum type="arabicPeriod"/>
            </a:pPr>
            <a:r>
              <a:rPr lang="en-GB" dirty="0" smtClean="0"/>
              <a:t>What is a vaccination? </a:t>
            </a:r>
          </a:p>
          <a:p>
            <a:pPr marL="342900" indent="-342900">
              <a:buAutoNum type="arabicPeriod"/>
            </a:pPr>
            <a:r>
              <a:rPr lang="en-GB" dirty="0" smtClean="0"/>
              <a:t>Tell his story. </a:t>
            </a:r>
          </a:p>
        </p:txBody>
      </p:sp>
      <p:sp>
        <p:nvSpPr>
          <p:cNvPr id="9" name="Rectangle 8"/>
          <p:cNvSpPr/>
          <p:nvPr/>
        </p:nvSpPr>
        <p:spPr>
          <a:xfrm>
            <a:off x="247547" y="8677469"/>
            <a:ext cx="6419463" cy="9517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/>
              <a:t>Useful Website:</a:t>
            </a:r>
          </a:p>
          <a:p>
            <a:r>
              <a:rPr lang="en-GB" dirty="0" smtClean="0"/>
              <a:t>http://www.historylearningsite.co.uk/a-history-of-medicine/edward-jenner/</a:t>
            </a:r>
          </a:p>
        </p:txBody>
      </p:sp>
    </p:spTree>
    <p:extLst>
      <p:ext uri="{BB962C8B-B14F-4D97-AF65-F5344CB8AC3E}">
        <p14:creationId xmlns:p14="http://schemas.microsoft.com/office/powerpoint/2010/main" val="2089979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6637" y="149290"/>
            <a:ext cx="4921283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Health and the People</a:t>
            </a:r>
            <a:endParaRPr lang="en-US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" name="Flowchart: Process 4"/>
          <p:cNvSpPr/>
          <p:nvPr/>
        </p:nvSpPr>
        <p:spPr>
          <a:xfrm>
            <a:off x="247547" y="1045028"/>
            <a:ext cx="6419462" cy="1250303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400" dirty="0" smtClean="0"/>
              <a:t>You are going to research a topic from the Medicine course, so that we as a class, can create a Display board with a ‘TIMELINE’ of key content. </a:t>
            </a:r>
            <a:endParaRPr lang="en-GB" sz="2400" dirty="0"/>
          </a:p>
        </p:txBody>
      </p:sp>
      <p:sp>
        <p:nvSpPr>
          <p:cNvPr id="6" name="Horizontal Scroll 5"/>
          <p:cNvSpPr/>
          <p:nvPr/>
        </p:nvSpPr>
        <p:spPr>
          <a:xfrm>
            <a:off x="247547" y="2295331"/>
            <a:ext cx="6419462" cy="3452327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What to create: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A A4 size information sheet, with key words, facts and pictures.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colourful and well presented.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You must have detail.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font size 16. </a:t>
            </a:r>
            <a:endParaRPr lang="en-GB" sz="2400" dirty="0"/>
          </a:p>
        </p:txBody>
      </p:sp>
      <p:sp>
        <p:nvSpPr>
          <p:cNvPr id="7" name="Horizontal Scroll 6"/>
          <p:cNvSpPr/>
          <p:nvPr/>
        </p:nvSpPr>
        <p:spPr>
          <a:xfrm>
            <a:off x="247547" y="5738329"/>
            <a:ext cx="6419462" cy="100770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Renaissance: Healers</a:t>
            </a:r>
            <a:endParaRPr lang="en-GB" sz="2800" dirty="0"/>
          </a:p>
        </p:txBody>
      </p:sp>
      <p:sp>
        <p:nvSpPr>
          <p:cNvPr id="8" name="Vertical Scroll 7"/>
          <p:cNvSpPr/>
          <p:nvPr/>
        </p:nvSpPr>
        <p:spPr>
          <a:xfrm>
            <a:off x="247547" y="6718042"/>
            <a:ext cx="6115931" cy="1716831"/>
          </a:xfrm>
          <a:prstGeom prst="vertic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600" dirty="0" smtClean="0"/>
              <a:t>What to include:</a:t>
            </a:r>
          </a:p>
          <a:p>
            <a:r>
              <a:rPr lang="en-GB" sz="1600" dirty="0" smtClean="0"/>
              <a:t>Quack doctors</a:t>
            </a:r>
          </a:p>
          <a:p>
            <a:r>
              <a:rPr lang="en-GB" sz="1600" dirty="0" smtClean="0"/>
              <a:t>Midwives</a:t>
            </a:r>
          </a:p>
          <a:p>
            <a:r>
              <a:rPr lang="en-GB" sz="1600" dirty="0" smtClean="0"/>
              <a:t>Barber surgeons</a:t>
            </a:r>
          </a:p>
          <a:p>
            <a:r>
              <a:rPr lang="en-GB" sz="1600" dirty="0" smtClean="0"/>
              <a:t>Apothecary </a:t>
            </a:r>
          </a:p>
          <a:p>
            <a:r>
              <a:rPr lang="en-GB" sz="1600" dirty="0" smtClean="0"/>
              <a:t>Physicians. </a:t>
            </a:r>
          </a:p>
        </p:txBody>
      </p:sp>
      <p:sp>
        <p:nvSpPr>
          <p:cNvPr id="9" name="Rectangle 8"/>
          <p:cNvSpPr/>
          <p:nvPr/>
        </p:nvSpPr>
        <p:spPr>
          <a:xfrm>
            <a:off x="247547" y="8677469"/>
            <a:ext cx="6419463" cy="9517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/>
              <a:t>Useful Website:</a:t>
            </a:r>
          </a:p>
          <a:p>
            <a:r>
              <a:rPr lang="en-GB" dirty="0" smtClean="0"/>
              <a:t>http://www.revisegcsehistory.co.uk/?page_id=174</a:t>
            </a:r>
          </a:p>
        </p:txBody>
      </p:sp>
    </p:spTree>
    <p:extLst>
      <p:ext uri="{BB962C8B-B14F-4D97-AF65-F5344CB8AC3E}">
        <p14:creationId xmlns:p14="http://schemas.microsoft.com/office/powerpoint/2010/main" val="27137083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6637" y="149290"/>
            <a:ext cx="4921283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Health and the People</a:t>
            </a:r>
            <a:endParaRPr lang="en-US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" name="Flowchart: Process 4"/>
          <p:cNvSpPr/>
          <p:nvPr/>
        </p:nvSpPr>
        <p:spPr>
          <a:xfrm>
            <a:off x="247547" y="1045028"/>
            <a:ext cx="6419462" cy="1250303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400" dirty="0" smtClean="0"/>
              <a:t>You are going to research a topic from the Medicine course, so that we as a class, can create a Display board with a ‘TIMELINE’ of key content. </a:t>
            </a:r>
            <a:endParaRPr lang="en-GB" sz="2400" dirty="0"/>
          </a:p>
        </p:txBody>
      </p:sp>
      <p:sp>
        <p:nvSpPr>
          <p:cNvPr id="6" name="Horizontal Scroll 5"/>
          <p:cNvSpPr/>
          <p:nvPr/>
        </p:nvSpPr>
        <p:spPr>
          <a:xfrm>
            <a:off x="247547" y="2295331"/>
            <a:ext cx="6419462" cy="3452327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What to create: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A A4 size information sheet, with key words, facts and pictures.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colourful and well presented.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You must have detail.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font size 16. </a:t>
            </a:r>
            <a:endParaRPr lang="en-GB" sz="2400" dirty="0"/>
          </a:p>
        </p:txBody>
      </p:sp>
      <p:sp>
        <p:nvSpPr>
          <p:cNvPr id="7" name="Horizontal Scroll 6"/>
          <p:cNvSpPr/>
          <p:nvPr/>
        </p:nvSpPr>
        <p:spPr>
          <a:xfrm>
            <a:off x="247547" y="5738329"/>
            <a:ext cx="6419462" cy="100770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Fighting Disease: Louis Pasteur. </a:t>
            </a:r>
            <a:endParaRPr lang="en-GB" sz="2800" dirty="0"/>
          </a:p>
        </p:txBody>
      </p:sp>
      <p:sp>
        <p:nvSpPr>
          <p:cNvPr id="8" name="Vertical Scroll 7"/>
          <p:cNvSpPr/>
          <p:nvPr/>
        </p:nvSpPr>
        <p:spPr>
          <a:xfrm>
            <a:off x="247547" y="6718042"/>
            <a:ext cx="6115931" cy="1716831"/>
          </a:xfrm>
          <a:prstGeom prst="vertic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600" dirty="0" smtClean="0"/>
              <a:t>What to include:</a:t>
            </a:r>
          </a:p>
          <a:p>
            <a:r>
              <a:rPr lang="en-GB" sz="1600" dirty="0" smtClean="0"/>
              <a:t>What is the Germ theory? </a:t>
            </a:r>
          </a:p>
          <a:p>
            <a:r>
              <a:rPr lang="en-GB" sz="1600" dirty="0" smtClean="0"/>
              <a:t>What vaccinations did he discover? </a:t>
            </a:r>
          </a:p>
          <a:p>
            <a:r>
              <a:rPr lang="en-GB" sz="1600" dirty="0" smtClean="0"/>
              <a:t>How did he help improve medicine? </a:t>
            </a:r>
          </a:p>
          <a:p>
            <a:r>
              <a:rPr lang="en-GB" sz="1600" dirty="0" smtClean="0"/>
              <a:t>What factors helped him? </a:t>
            </a:r>
          </a:p>
        </p:txBody>
      </p:sp>
      <p:sp>
        <p:nvSpPr>
          <p:cNvPr id="9" name="Rectangle 8"/>
          <p:cNvSpPr/>
          <p:nvPr/>
        </p:nvSpPr>
        <p:spPr>
          <a:xfrm>
            <a:off x="247547" y="8677469"/>
            <a:ext cx="6419463" cy="9517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/>
              <a:t>Useful Website:</a:t>
            </a:r>
          </a:p>
          <a:p>
            <a:r>
              <a:rPr lang="en-GB" dirty="0" smtClean="0"/>
              <a:t>http://www.bbc.co.uk/timelines/z9kj2hv</a:t>
            </a:r>
          </a:p>
        </p:txBody>
      </p:sp>
    </p:spTree>
    <p:extLst>
      <p:ext uri="{BB962C8B-B14F-4D97-AF65-F5344CB8AC3E}">
        <p14:creationId xmlns:p14="http://schemas.microsoft.com/office/powerpoint/2010/main" val="4155709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6637" y="149290"/>
            <a:ext cx="4921283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Health and the People</a:t>
            </a:r>
            <a:endParaRPr lang="en-US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" name="Flowchart: Process 4"/>
          <p:cNvSpPr/>
          <p:nvPr/>
        </p:nvSpPr>
        <p:spPr>
          <a:xfrm>
            <a:off x="247547" y="1045028"/>
            <a:ext cx="6419462" cy="1250303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400" dirty="0" smtClean="0"/>
              <a:t>You are going to research a topic from the Medicine course, so that we as a class, can create a Display board with a ‘TIMELINE’ of key content. </a:t>
            </a:r>
            <a:endParaRPr lang="en-GB" sz="2400" dirty="0"/>
          </a:p>
        </p:txBody>
      </p:sp>
      <p:sp>
        <p:nvSpPr>
          <p:cNvPr id="6" name="Horizontal Scroll 5"/>
          <p:cNvSpPr/>
          <p:nvPr/>
        </p:nvSpPr>
        <p:spPr>
          <a:xfrm>
            <a:off x="247547" y="2295331"/>
            <a:ext cx="6419462" cy="3452327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What to create: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A A4 size information sheet, with key words, facts and pictures.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colourful and well presented.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You must have detail.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font size 16. </a:t>
            </a:r>
            <a:endParaRPr lang="en-GB" sz="2400" dirty="0"/>
          </a:p>
        </p:txBody>
      </p:sp>
      <p:sp>
        <p:nvSpPr>
          <p:cNvPr id="7" name="Horizontal Scroll 6"/>
          <p:cNvSpPr/>
          <p:nvPr/>
        </p:nvSpPr>
        <p:spPr>
          <a:xfrm>
            <a:off x="247547" y="5738329"/>
            <a:ext cx="6419462" cy="100770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Fighting Disease: Robert Koch</a:t>
            </a:r>
            <a:endParaRPr lang="en-GB" sz="2800" dirty="0"/>
          </a:p>
        </p:txBody>
      </p:sp>
      <p:sp>
        <p:nvSpPr>
          <p:cNvPr id="8" name="Vertical Scroll 7"/>
          <p:cNvSpPr/>
          <p:nvPr/>
        </p:nvSpPr>
        <p:spPr>
          <a:xfrm>
            <a:off x="247547" y="6718042"/>
            <a:ext cx="6115931" cy="1716831"/>
          </a:xfrm>
          <a:prstGeom prst="vertic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600" dirty="0" smtClean="0"/>
              <a:t>What to include:</a:t>
            </a:r>
          </a:p>
          <a:p>
            <a:r>
              <a:rPr lang="en-GB" sz="1600" dirty="0" smtClean="0"/>
              <a:t>How did he help identify germs? </a:t>
            </a:r>
          </a:p>
          <a:p>
            <a:r>
              <a:rPr lang="en-GB" sz="1600" dirty="0" smtClean="0"/>
              <a:t>What colour did he stain them? </a:t>
            </a:r>
          </a:p>
          <a:p>
            <a:r>
              <a:rPr lang="en-GB" sz="1600" dirty="0" smtClean="0"/>
              <a:t>What diseases did he discover the bacteria for? </a:t>
            </a:r>
          </a:p>
          <a:p>
            <a:r>
              <a:rPr lang="en-GB" sz="1600" dirty="0" smtClean="0"/>
              <a:t>What factors helped him? </a:t>
            </a:r>
          </a:p>
        </p:txBody>
      </p:sp>
      <p:sp>
        <p:nvSpPr>
          <p:cNvPr id="9" name="Rectangle 8"/>
          <p:cNvSpPr/>
          <p:nvPr/>
        </p:nvSpPr>
        <p:spPr>
          <a:xfrm>
            <a:off x="247547" y="8677469"/>
            <a:ext cx="6419463" cy="9517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mtClean="0"/>
              <a:t>http://www.historylearningsite.co.uk/a-history-of-medicine/robert-koch/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750790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6637" y="149290"/>
            <a:ext cx="4921283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Health and the People</a:t>
            </a:r>
            <a:endParaRPr lang="en-US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" name="Flowchart: Process 4"/>
          <p:cNvSpPr/>
          <p:nvPr/>
        </p:nvSpPr>
        <p:spPr>
          <a:xfrm>
            <a:off x="247547" y="1045028"/>
            <a:ext cx="6419462" cy="1250303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400" dirty="0" smtClean="0"/>
              <a:t>You are going to research a topic from the Medicine course, so that we as a class, can create a Display board with a ‘TIMELINE’ of key content. </a:t>
            </a:r>
            <a:endParaRPr lang="en-GB" sz="2400" dirty="0"/>
          </a:p>
        </p:txBody>
      </p:sp>
      <p:sp>
        <p:nvSpPr>
          <p:cNvPr id="6" name="Horizontal Scroll 5"/>
          <p:cNvSpPr/>
          <p:nvPr/>
        </p:nvSpPr>
        <p:spPr>
          <a:xfrm>
            <a:off x="247547" y="2295331"/>
            <a:ext cx="6419462" cy="3452327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What to create: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A A4 size information sheet, with key words, facts and pictures.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colourful and well presented.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You must have detail.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font size 16. </a:t>
            </a:r>
            <a:endParaRPr lang="en-GB" sz="2400" dirty="0"/>
          </a:p>
        </p:txBody>
      </p:sp>
      <p:sp>
        <p:nvSpPr>
          <p:cNvPr id="7" name="Horizontal Scroll 6"/>
          <p:cNvSpPr/>
          <p:nvPr/>
        </p:nvSpPr>
        <p:spPr>
          <a:xfrm>
            <a:off x="247547" y="5738329"/>
            <a:ext cx="6419462" cy="100770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Fighting Disease: Paul Ehrlich </a:t>
            </a:r>
            <a:endParaRPr lang="en-GB" sz="2800" dirty="0"/>
          </a:p>
        </p:txBody>
      </p:sp>
      <p:sp>
        <p:nvSpPr>
          <p:cNvPr id="8" name="Vertical Scroll 7"/>
          <p:cNvSpPr/>
          <p:nvPr/>
        </p:nvSpPr>
        <p:spPr>
          <a:xfrm>
            <a:off x="247547" y="6718042"/>
            <a:ext cx="6115931" cy="1716831"/>
          </a:xfrm>
          <a:prstGeom prst="vertic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600" dirty="0" smtClean="0"/>
              <a:t>What to include:</a:t>
            </a:r>
          </a:p>
          <a:p>
            <a:r>
              <a:rPr lang="en-GB" sz="1600" dirty="0" smtClean="0"/>
              <a:t>How did he help identify germs? </a:t>
            </a:r>
          </a:p>
          <a:p>
            <a:r>
              <a:rPr lang="en-GB" sz="1600" dirty="0" smtClean="0"/>
              <a:t>What is the magic bullet? </a:t>
            </a:r>
          </a:p>
          <a:p>
            <a:r>
              <a:rPr lang="en-GB" sz="1600" dirty="0" smtClean="0"/>
              <a:t>What did he call it? </a:t>
            </a:r>
          </a:p>
          <a:p>
            <a:r>
              <a:rPr lang="en-GB" sz="1600" dirty="0" smtClean="0"/>
              <a:t>What disease did it cure? </a:t>
            </a:r>
          </a:p>
        </p:txBody>
      </p:sp>
      <p:sp>
        <p:nvSpPr>
          <p:cNvPr id="9" name="Rectangle 8"/>
          <p:cNvSpPr/>
          <p:nvPr/>
        </p:nvSpPr>
        <p:spPr>
          <a:xfrm>
            <a:off x="247547" y="8677469"/>
            <a:ext cx="6419463" cy="9517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/>
              <a:t>Website to help: </a:t>
            </a:r>
          </a:p>
          <a:p>
            <a:r>
              <a:rPr lang="en-GB" dirty="0" smtClean="0"/>
              <a:t>http://www.nobelprize.org/nobel_prizes/medicine/laureates/1908/ehrlich-bio.html</a:t>
            </a:r>
          </a:p>
        </p:txBody>
      </p:sp>
    </p:spTree>
    <p:extLst>
      <p:ext uri="{BB962C8B-B14F-4D97-AF65-F5344CB8AC3E}">
        <p14:creationId xmlns:p14="http://schemas.microsoft.com/office/powerpoint/2010/main" val="18263667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6637" y="149290"/>
            <a:ext cx="4921283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Health and the People</a:t>
            </a:r>
            <a:endParaRPr lang="en-US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" name="Flowchart: Process 4"/>
          <p:cNvSpPr/>
          <p:nvPr/>
        </p:nvSpPr>
        <p:spPr>
          <a:xfrm>
            <a:off x="247547" y="1045028"/>
            <a:ext cx="6419462" cy="1250303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400" dirty="0" smtClean="0"/>
              <a:t>You are going to research a topic from the Medicine course, so that we as a class, can create a Display board with a ‘TIMELINE’ of key content. </a:t>
            </a:r>
            <a:endParaRPr lang="en-GB" sz="2400" dirty="0"/>
          </a:p>
        </p:txBody>
      </p:sp>
      <p:sp>
        <p:nvSpPr>
          <p:cNvPr id="6" name="Horizontal Scroll 5"/>
          <p:cNvSpPr/>
          <p:nvPr/>
        </p:nvSpPr>
        <p:spPr>
          <a:xfrm>
            <a:off x="247547" y="2295331"/>
            <a:ext cx="6419462" cy="3452327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What to create: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A A4 size information sheet, with key words, facts and pictures.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colourful and well presented.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You must have detail.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font size 16. </a:t>
            </a:r>
            <a:endParaRPr lang="en-GB" sz="2400" dirty="0"/>
          </a:p>
        </p:txBody>
      </p:sp>
      <p:sp>
        <p:nvSpPr>
          <p:cNvPr id="7" name="Horizontal Scroll 6"/>
          <p:cNvSpPr/>
          <p:nvPr/>
        </p:nvSpPr>
        <p:spPr>
          <a:xfrm>
            <a:off x="247547" y="5738329"/>
            <a:ext cx="6419462" cy="100770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Public Health: 1848 Public Health Act</a:t>
            </a:r>
            <a:endParaRPr lang="en-GB" sz="2800" dirty="0"/>
          </a:p>
        </p:txBody>
      </p:sp>
      <p:sp>
        <p:nvSpPr>
          <p:cNvPr id="8" name="Vertical Scroll 7"/>
          <p:cNvSpPr/>
          <p:nvPr/>
        </p:nvSpPr>
        <p:spPr>
          <a:xfrm>
            <a:off x="247547" y="6718042"/>
            <a:ext cx="6115931" cy="1716831"/>
          </a:xfrm>
          <a:prstGeom prst="vertic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600" dirty="0" smtClean="0"/>
              <a:t>What to include:</a:t>
            </a:r>
          </a:p>
          <a:p>
            <a:r>
              <a:rPr lang="en-GB" sz="1600" dirty="0" smtClean="0"/>
              <a:t>Why was it passed? </a:t>
            </a:r>
          </a:p>
          <a:p>
            <a:r>
              <a:rPr lang="en-GB" sz="1600" dirty="0" smtClean="0"/>
              <a:t>What were the key terms? </a:t>
            </a:r>
          </a:p>
          <a:p>
            <a:r>
              <a:rPr lang="en-GB" sz="1600" dirty="0" smtClean="0"/>
              <a:t>By which government? </a:t>
            </a:r>
          </a:p>
        </p:txBody>
      </p:sp>
      <p:sp>
        <p:nvSpPr>
          <p:cNvPr id="9" name="Rectangle 8"/>
          <p:cNvSpPr/>
          <p:nvPr/>
        </p:nvSpPr>
        <p:spPr>
          <a:xfrm>
            <a:off x="247547" y="8677469"/>
            <a:ext cx="6419463" cy="9517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/>
              <a:t>Website to help: </a:t>
            </a:r>
          </a:p>
          <a:p>
            <a:r>
              <a:rPr lang="en-GB" dirty="0" smtClean="0"/>
              <a:t>http://www.schoolshistory.org.uk/publichealth/publichealthact1848.htm</a:t>
            </a:r>
          </a:p>
        </p:txBody>
      </p:sp>
    </p:spTree>
    <p:extLst>
      <p:ext uri="{BB962C8B-B14F-4D97-AF65-F5344CB8AC3E}">
        <p14:creationId xmlns:p14="http://schemas.microsoft.com/office/powerpoint/2010/main" val="17088676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6637" y="149290"/>
            <a:ext cx="4921283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Health and the People</a:t>
            </a:r>
            <a:endParaRPr lang="en-US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" name="Flowchart: Process 4"/>
          <p:cNvSpPr/>
          <p:nvPr/>
        </p:nvSpPr>
        <p:spPr>
          <a:xfrm>
            <a:off x="247547" y="1045028"/>
            <a:ext cx="6419462" cy="1250303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400" dirty="0" smtClean="0"/>
              <a:t>You are going to research a topic from the Medicine course, so that we as a class, can create a Display board with a ‘TIMELINE’ of key content. </a:t>
            </a:r>
            <a:endParaRPr lang="en-GB" sz="2400" dirty="0"/>
          </a:p>
        </p:txBody>
      </p:sp>
      <p:sp>
        <p:nvSpPr>
          <p:cNvPr id="6" name="Horizontal Scroll 5"/>
          <p:cNvSpPr/>
          <p:nvPr/>
        </p:nvSpPr>
        <p:spPr>
          <a:xfrm>
            <a:off x="247547" y="2295331"/>
            <a:ext cx="6419462" cy="3452327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What to create: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A A4 size information sheet, with key words, facts and pictures.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colourful and well presented.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You must have detail.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font size 16. </a:t>
            </a:r>
            <a:endParaRPr lang="en-GB" sz="2400" dirty="0"/>
          </a:p>
        </p:txBody>
      </p:sp>
      <p:sp>
        <p:nvSpPr>
          <p:cNvPr id="7" name="Horizontal Scroll 6"/>
          <p:cNvSpPr/>
          <p:nvPr/>
        </p:nvSpPr>
        <p:spPr>
          <a:xfrm>
            <a:off x="247547" y="5738329"/>
            <a:ext cx="6419462" cy="100770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Public Health: 1875 Public Health Act</a:t>
            </a:r>
            <a:endParaRPr lang="en-GB" sz="2800" dirty="0"/>
          </a:p>
        </p:txBody>
      </p:sp>
      <p:sp>
        <p:nvSpPr>
          <p:cNvPr id="8" name="Vertical Scroll 7"/>
          <p:cNvSpPr/>
          <p:nvPr/>
        </p:nvSpPr>
        <p:spPr>
          <a:xfrm>
            <a:off x="247547" y="6718042"/>
            <a:ext cx="6115931" cy="1716831"/>
          </a:xfrm>
          <a:prstGeom prst="vertic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600" dirty="0" smtClean="0"/>
              <a:t>What to include:</a:t>
            </a:r>
          </a:p>
          <a:p>
            <a:r>
              <a:rPr lang="en-GB" sz="1600" dirty="0" smtClean="0"/>
              <a:t>Why was it passed? </a:t>
            </a:r>
          </a:p>
          <a:p>
            <a:r>
              <a:rPr lang="en-GB" sz="1600" dirty="0" smtClean="0"/>
              <a:t>What were the key terms? </a:t>
            </a:r>
          </a:p>
          <a:p>
            <a:r>
              <a:rPr lang="en-GB" sz="1600" dirty="0" smtClean="0"/>
              <a:t>By which government? </a:t>
            </a:r>
          </a:p>
        </p:txBody>
      </p:sp>
      <p:sp>
        <p:nvSpPr>
          <p:cNvPr id="9" name="Rectangle 8"/>
          <p:cNvSpPr/>
          <p:nvPr/>
        </p:nvSpPr>
        <p:spPr>
          <a:xfrm>
            <a:off x="247547" y="8677469"/>
            <a:ext cx="6419463" cy="9517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/>
              <a:t>Website to help: </a:t>
            </a:r>
          </a:p>
          <a:p>
            <a:r>
              <a:rPr lang="en-GB" dirty="0" smtClean="0"/>
              <a:t>standard/history/1830_1930/</a:t>
            </a:r>
            <a:r>
              <a:rPr lang="en-GB" dirty="0" err="1" smtClean="0"/>
              <a:t>public_health</a:t>
            </a:r>
            <a:r>
              <a:rPr lang="en-GB" dirty="0" smtClean="0"/>
              <a:t>/revision/3/</a:t>
            </a:r>
          </a:p>
        </p:txBody>
      </p:sp>
    </p:spTree>
    <p:extLst>
      <p:ext uri="{BB962C8B-B14F-4D97-AF65-F5344CB8AC3E}">
        <p14:creationId xmlns:p14="http://schemas.microsoft.com/office/powerpoint/2010/main" val="21966394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6637" y="149290"/>
            <a:ext cx="4921283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Health and the People</a:t>
            </a:r>
            <a:endParaRPr lang="en-US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" name="Flowchart: Process 4"/>
          <p:cNvSpPr/>
          <p:nvPr/>
        </p:nvSpPr>
        <p:spPr>
          <a:xfrm>
            <a:off x="247547" y="1045028"/>
            <a:ext cx="6419462" cy="1250303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400" dirty="0" smtClean="0"/>
              <a:t>You are going to research a topic from the Medicine course, so that we as a class, can create a Display board with a ‘TIMELINE’ of key content. </a:t>
            </a:r>
            <a:endParaRPr lang="en-GB" sz="2400" dirty="0"/>
          </a:p>
        </p:txBody>
      </p:sp>
      <p:sp>
        <p:nvSpPr>
          <p:cNvPr id="6" name="Horizontal Scroll 5"/>
          <p:cNvSpPr/>
          <p:nvPr/>
        </p:nvSpPr>
        <p:spPr>
          <a:xfrm>
            <a:off x="247547" y="2295331"/>
            <a:ext cx="6419462" cy="3452327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What to create: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A A4 size information sheet, with key words, facts and pictures.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colourful and well presented.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You must have detail.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font size 16. </a:t>
            </a:r>
            <a:endParaRPr lang="en-GB" sz="2400" dirty="0"/>
          </a:p>
        </p:txBody>
      </p:sp>
      <p:sp>
        <p:nvSpPr>
          <p:cNvPr id="7" name="Horizontal Scroll 6"/>
          <p:cNvSpPr/>
          <p:nvPr/>
        </p:nvSpPr>
        <p:spPr>
          <a:xfrm>
            <a:off x="247547" y="5738329"/>
            <a:ext cx="6419462" cy="100770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Cholera and the Great Stink, 1858</a:t>
            </a:r>
            <a:endParaRPr lang="en-GB" sz="2800" dirty="0"/>
          </a:p>
        </p:txBody>
      </p:sp>
      <p:sp>
        <p:nvSpPr>
          <p:cNvPr id="8" name="Vertical Scroll 7"/>
          <p:cNvSpPr/>
          <p:nvPr/>
        </p:nvSpPr>
        <p:spPr>
          <a:xfrm>
            <a:off x="247547" y="6718042"/>
            <a:ext cx="6115931" cy="1716831"/>
          </a:xfrm>
          <a:prstGeom prst="vertic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600" dirty="0" smtClean="0"/>
              <a:t>What to include</a:t>
            </a:r>
          </a:p>
          <a:p>
            <a:r>
              <a:rPr lang="en-GB" sz="1600" dirty="0" smtClean="0"/>
              <a:t>What is cholera? </a:t>
            </a:r>
          </a:p>
          <a:p>
            <a:r>
              <a:rPr lang="en-GB" sz="1600" dirty="0" smtClean="0"/>
              <a:t>What happened in the Great stink? </a:t>
            </a:r>
          </a:p>
          <a:p>
            <a:r>
              <a:rPr lang="en-GB" sz="1600" dirty="0" smtClean="0"/>
              <a:t>How did the government improve it? </a:t>
            </a:r>
          </a:p>
          <a:p>
            <a:endParaRPr lang="en-GB" sz="16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247547" y="8677469"/>
            <a:ext cx="6419463" cy="9517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/>
              <a:t>Website to help: </a:t>
            </a:r>
          </a:p>
          <a:p>
            <a:r>
              <a:rPr lang="en-GB" dirty="0" smtClean="0"/>
              <a:t>http://www.bbc.co.uk/history/trail/victorian_britain/social_conditions/victorian_urban_planning_04.shtml</a:t>
            </a:r>
          </a:p>
        </p:txBody>
      </p:sp>
    </p:spTree>
    <p:extLst>
      <p:ext uri="{BB962C8B-B14F-4D97-AF65-F5344CB8AC3E}">
        <p14:creationId xmlns:p14="http://schemas.microsoft.com/office/powerpoint/2010/main" val="33972324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6637" y="149290"/>
            <a:ext cx="4921283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Health and the People</a:t>
            </a:r>
            <a:endParaRPr lang="en-US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" name="Flowchart: Process 4"/>
          <p:cNvSpPr/>
          <p:nvPr/>
        </p:nvSpPr>
        <p:spPr>
          <a:xfrm>
            <a:off x="247547" y="1045028"/>
            <a:ext cx="6419462" cy="1250303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400" dirty="0" smtClean="0"/>
              <a:t>You are going to research a topic from the Medicine course, so that we as a class, can create a Display board with a ‘TIMELINE’ of key content. </a:t>
            </a:r>
            <a:endParaRPr lang="en-GB" sz="2400" dirty="0"/>
          </a:p>
        </p:txBody>
      </p:sp>
      <p:sp>
        <p:nvSpPr>
          <p:cNvPr id="6" name="Horizontal Scroll 5"/>
          <p:cNvSpPr/>
          <p:nvPr/>
        </p:nvSpPr>
        <p:spPr>
          <a:xfrm>
            <a:off x="247547" y="2295331"/>
            <a:ext cx="6419462" cy="3452327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What to create: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A A4 size information sheet, with key words, facts and pictures.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colourful and well presented.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You must have detail.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font size 16. </a:t>
            </a:r>
            <a:endParaRPr lang="en-GB" sz="2400" dirty="0"/>
          </a:p>
        </p:txBody>
      </p:sp>
      <p:sp>
        <p:nvSpPr>
          <p:cNvPr id="7" name="Horizontal Scroll 6"/>
          <p:cNvSpPr/>
          <p:nvPr/>
        </p:nvSpPr>
        <p:spPr>
          <a:xfrm>
            <a:off x="247547" y="5738329"/>
            <a:ext cx="6419462" cy="100770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Public Health: John Snow</a:t>
            </a:r>
            <a:endParaRPr lang="en-GB" sz="2800" dirty="0"/>
          </a:p>
        </p:txBody>
      </p:sp>
      <p:sp>
        <p:nvSpPr>
          <p:cNvPr id="8" name="Vertical Scroll 7"/>
          <p:cNvSpPr/>
          <p:nvPr/>
        </p:nvSpPr>
        <p:spPr>
          <a:xfrm>
            <a:off x="247547" y="6718042"/>
            <a:ext cx="6115931" cy="1716831"/>
          </a:xfrm>
          <a:prstGeom prst="vertic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600" dirty="0" smtClean="0"/>
              <a:t>What to include</a:t>
            </a:r>
          </a:p>
          <a:p>
            <a:r>
              <a:rPr lang="en-GB" sz="1600" dirty="0" smtClean="0"/>
              <a:t>What is cholera? </a:t>
            </a:r>
          </a:p>
          <a:p>
            <a:r>
              <a:rPr lang="en-GB" sz="1600" dirty="0" smtClean="0"/>
              <a:t>How did Snow prove it cause? </a:t>
            </a:r>
          </a:p>
          <a:p>
            <a:r>
              <a:rPr lang="en-GB" sz="1600" dirty="0" smtClean="0"/>
              <a:t>Where? </a:t>
            </a:r>
          </a:p>
          <a:p>
            <a:r>
              <a:rPr lang="en-GB" sz="1600" dirty="0" smtClean="0"/>
              <a:t>What happened on Broad street? </a:t>
            </a:r>
          </a:p>
        </p:txBody>
      </p:sp>
      <p:sp>
        <p:nvSpPr>
          <p:cNvPr id="9" name="Rectangle 8"/>
          <p:cNvSpPr/>
          <p:nvPr/>
        </p:nvSpPr>
        <p:spPr>
          <a:xfrm>
            <a:off x="247547" y="8677469"/>
            <a:ext cx="6419463" cy="9517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/>
              <a:t>Website to help: </a:t>
            </a:r>
          </a:p>
          <a:p>
            <a:r>
              <a:rPr lang="en-GB" dirty="0" smtClean="0"/>
              <a:t>http://www.bbc.co.uk/history/historic_figures/snow_john.shtml</a:t>
            </a:r>
          </a:p>
        </p:txBody>
      </p:sp>
    </p:spTree>
    <p:extLst>
      <p:ext uri="{BB962C8B-B14F-4D97-AF65-F5344CB8AC3E}">
        <p14:creationId xmlns:p14="http://schemas.microsoft.com/office/powerpoint/2010/main" val="18622361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6637" y="149290"/>
            <a:ext cx="4921283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Health and the People</a:t>
            </a:r>
            <a:endParaRPr lang="en-US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" name="Flowchart: Process 4"/>
          <p:cNvSpPr/>
          <p:nvPr/>
        </p:nvSpPr>
        <p:spPr>
          <a:xfrm>
            <a:off x="247547" y="1045028"/>
            <a:ext cx="6419462" cy="1250303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400" dirty="0" smtClean="0"/>
              <a:t>You are going to research a topic from the Medicine course, so that we as a class, can create a Display board with a ‘TIMELINE’ of key content. </a:t>
            </a:r>
            <a:endParaRPr lang="en-GB" sz="2400" dirty="0"/>
          </a:p>
        </p:txBody>
      </p:sp>
      <p:sp>
        <p:nvSpPr>
          <p:cNvPr id="6" name="Horizontal Scroll 5"/>
          <p:cNvSpPr/>
          <p:nvPr/>
        </p:nvSpPr>
        <p:spPr>
          <a:xfrm>
            <a:off x="247547" y="2295331"/>
            <a:ext cx="6419462" cy="3452327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What to create: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A A4 size information sheet, with key words, facts and pictures.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colourful and well presented.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You must have detail.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font size 16. </a:t>
            </a:r>
            <a:endParaRPr lang="en-GB" sz="2400" dirty="0"/>
          </a:p>
        </p:txBody>
      </p:sp>
      <p:sp>
        <p:nvSpPr>
          <p:cNvPr id="7" name="Horizontal Scroll 6"/>
          <p:cNvSpPr/>
          <p:nvPr/>
        </p:nvSpPr>
        <p:spPr>
          <a:xfrm>
            <a:off x="247547" y="5738329"/>
            <a:ext cx="6419462" cy="100770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Surgery: Liston- Ether. Anaesthetics</a:t>
            </a:r>
            <a:endParaRPr lang="en-GB" sz="2800" dirty="0"/>
          </a:p>
        </p:txBody>
      </p:sp>
      <p:sp>
        <p:nvSpPr>
          <p:cNvPr id="8" name="Vertical Scroll 7"/>
          <p:cNvSpPr/>
          <p:nvPr/>
        </p:nvSpPr>
        <p:spPr>
          <a:xfrm>
            <a:off x="247547" y="6718042"/>
            <a:ext cx="6115931" cy="1716831"/>
          </a:xfrm>
          <a:prstGeom prst="vertic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600" dirty="0" smtClean="0"/>
              <a:t>What to include</a:t>
            </a:r>
          </a:p>
          <a:p>
            <a:r>
              <a:rPr lang="en-GB" sz="1600" dirty="0" smtClean="0"/>
              <a:t>What was it? </a:t>
            </a:r>
          </a:p>
          <a:p>
            <a:r>
              <a:rPr lang="en-GB" sz="1600" dirty="0" smtClean="0"/>
              <a:t>When did he use? </a:t>
            </a:r>
          </a:p>
          <a:p>
            <a:r>
              <a:rPr lang="en-GB" sz="1600" dirty="0" smtClean="0"/>
              <a:t>Problems with ether? </a:t>
            </a:r>
          </a:p>
          <a:p>
            <a:r>
              <a:rPr lang="en-GB" sz="1600" dirty="0" smtClean="0"/>
              <a:t>Why is it significant? </a:t>
            </a:r>
          </a:p>
        </p:txBody>
      </p:sp>
      <p:sp>
        <p:nvSpPr>
          <p:cNvPr id="9" name="Rectangle 8"/>
          <p:cNvSpPr/>
          <p:nvPr/>
        </p:nvSpPr>
        <p:spPr>
          <a:xfrm>
            <a:off x="247547" y="8677469"/>
            <a:ext cx="6419463" cy="9517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mtClean="0"/>
              <a:t>http://www.bbc.co.uk/bitesize/ks3/history/uk_through_time/medicine_through_time/revision/5/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618987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6637" y="149290"/>
            <a:ext cx="4921283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Health and the People</a:t>
            </a:r>
            <a:endParaRPr lang="en-US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" name="Flowchart: Process 4"/>
          <p:cNvSpPr/>
          <p:nvPr/>
        </p:nvSpPr>
        <p:spPr>
          <a:xfrm>
            <a:off x="247547" y="1045028"/>
            <a:ext cx="6419462" cy="1250303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400" dirty="0" smtClean="0"/>
              <a:t>You are going to research a topic from the Medicine course, so that we as a class, can create a Display board with a ‘TIMELINE’ of key content. </a:t>
            </a:r>
            <a:endParaRPr lang="en-GB" sz="2400" dirty="0"/>
          </a:p>
        </p:txBody>
      </p:sp>
      <p:sp>
        <p:nvSpPr>
          <p:cNvPr id="6" name="Horizontal Scroll 5"/>
          <p:cNvSpPr/>
          <p:nvPr/>
        </p:nvSpPr>
        <p:spPr>
          <a:xfrm>
            <a:off x="247547" y="2295331"/>
            <a:ext cx="6419462" cy="3452327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What to create: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A A4 size information sheet, with key words, facts and pictures.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colourful and well presented.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You must have detail.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font size 16. </a:t>
            </a:r>
            <a:endParaRPr lang="en-GB" sz="2400" dirty="0"/>
          </a:p>
        </p:txBody>
      </p:sp>
      <p:sp>
        <p:nvSpPr>
          <p:cNvPr id="7" name="Horizontal Scroll 6"/>
          <p:cNvSpPr/>
          <p:nvPr/>
        </p:nvSpPr>
        <p:spPr>
          <a:xfrm>
            <a:off x="247547" y="5710336"/>
            <a:ext cx="6419462" cy="100770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/>
              <a:t>The Roman Galen</a:t>
            </a:r>
          </a:p>
          <a:p>
            <a:pPr algn="ctr"/>
            <a:endParaRPr lang="en-GB" dirty="0"/>
          </a:p>
        </p:txBody>
      </p:sp>
      <p:sp>
        <p:nvSpPr>
          <p:cNvPr id="8" name="Vertical Scroll 7"/>
          <p:cNvSpPr/>
          <p:nvPr/>
        </p:nvSpPr>
        <p:spPr>
          <a:xfrm>
            <a:off x="247547" y="6718042"/>
            <a:ext cx="6115931" cy="1716831"/>
          </a:xfrm>
          <a:prstGeom prst="vertic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What to include: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Dates: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What did he dissect?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What did he find out about the body?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What is the theory of opposites? 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247547" y="8677469"/>
            <a:ext cx="6419463" cy="9517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/>
              <a:t>Key Websites:</a:t>
            </a:r>
          </a:p>
          <a:p>
            <a:r>
              <a:rPr lang="en-GB" dirty="0" smtClean="0"/>
              <a:t>http://www.bbc.co.uk/history/historic_figures/galen.shtml</a:t>
            </a:r>
          </a:p>
        </p:txBody>
      </p:sp>
    </p:spTree>
    <p:extLst>
      <p:ext uri="{BB962C8B-B14F-4D97-AF65-F5344CB8AC3E}">
        <p14:creationId xmlns:p14="http://schemas.microsoft.com/office/powerpoint/2010/main" val="3137028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6637" y="149290"/>
            <a:ext cx="4921283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Health and the People</a:t>
            </a:r>
            <a:endParaRPr lang="en-US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" name="Flowchart: Process 4"/>
          <p:cNvSpPr/>
          <p:nvPr/>
        </p:nvSpPr>
        <p:spPr>
          <a:xfrm>
            <a:off x="247547" y="1045028"/>
            <a:ext cx="6419462" cy="1250303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400" dirty="0" smtClean="0"/>
              <a:t>You are going to research a topic from the Medicine course, so that we as a class, can create a Display board with a ‘TIMELINE’ of key content. </a:t>
            </a:r>
            <a:endParaRPr lang="en-GB" sz="2400" dirty="0"/>
          </a:p>
        </p:txBody>
      </p:sp>
      <p:sp>
        <p:nvSpPr>
          <p:cNvPr id="6" name="Horizontal Scroll 5"/>
          <p:cNvSpPr/>
          <p:nvPr/>
        </p:nvSpPr>
        <p:spPr>
          <a:xfrm>
            <a:off x="247547" y="2295331"/>
            <a:ext cx="6419462" cy="3452327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What to create: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A A4 size information sheet, with key words, facts and pictures.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colourful and well presented.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You must have detail.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font size 16. </a:t>
            </a:r>
            <a:endParaRPr lang="en-GB" sz="2400" dirty="0"/>
          </a:p>
        </p:txBody>
      </p:sp>
      <p:sp>
        <p:nvSpPr>
          <p:cNvPr id="7" name="Horizontal Scroll 6"/>
          <p:cNvSpPr/>
          <p:nvPr/>
        </p:nvSpPr>
        <p:spPr>
          <a:xfrm>
            <a:off x="247547" y="5738329"/>
            <a:ext cx="6419462" cy="100770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Surgery: James Simpson Anaesthetics</a:t>
            </a:r>
            <a:endParaRPr lang="en-GB" sz="2800" dirty="0"/>
          </a:p>
        </p:txBody>
      </p:sp>
      <p:sp>
        <p:nvSpPr>
          <p:cNvPr id="8" name="Vertical Scroll 7"/>
          <p:cNvSpPr/>
          <p:nvPr/>
        </p:nvSpPr>
        <p:spPr>
          <a:xfrm>
            <a:off x="247547" y="6718042"/>
            <a:ext cx="6115931" cy="1716831"/>
          </a:xfrm>
          <a:prstGeom prst="vertic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600" dirty="0" smtClean="0"/>
              <a:t>What to include</a:t>
            </a:r>
          </a:p>
          <a:p>
            <a:r>
              <a:rPr lang="en-GB" sz="1600" dirty="0" smtClean="0"/>
              <a:t>What was it? </a:t>
            </a:r>
          </a:p>
          <a:p>
            <a:r>
              <a:rPr lang="en-GB" sz="1600" dirty="0" smtClean="0"/>
              <a:t>When did he use? </a:t>
            </a:r>
          </a:p>
          <a:p>
            <a:r>
              <a:rPr lang="en-GB" sz="1600" dirty="0" smtClean="0"/>
              <a:t>Problems with </a:t>
            </a:r>
            <a:r>
              <a:rPr lang="en-GB" sz="1600" dirty="0" err="1" smtClean="0"/>
              <a:t>Choloroform</a:t>
            </a:r>
            <a:r>
              <a:rPr lang="en-GB" sz="1600" dirty="0" smtClean="0"/>
              <a:t>? </a:t>
            </a:r>
          </a:p>
          <a:p>
            <a:r>
              <a:rPr lang="en-GB" sz="1600" dirty="0" smtClean="0"/>
              <a:t>Why is it significant? </a:t>
            </a:r>
          </a:p>
        </p:txBody>
      </p:sp>
      <p:sp>
        <p:nvSpPr>
          <p:cNvPr id="9" name="Rectangle 8"/>
          <p:cNvSpPr/>
          <p:nvPr/>
        </p:nvSpPr>
        <p:spPr>
          <a:xfrm>
            <a:off x="247547" y="8677469"/>
            <a:ext cx="6419463" cy="9517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mtClean="0"/>
              <a:t>http://www.bbc.co.uk/bitesize/ks3/history/uk_through_time/medicine_through_time/revision/5/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3401070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6637" y="149290"/>
            <a:ext cx="4921283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Health and the People</a:t>
            </a:r>
            <a:endParaRPr lang="en-US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" name="Flowchart: Process 4"/>
          <p:cNvSpPr/>
          <p:nvPr/>
        </p:nvSpPr>
        <p:spPr>
          <a:xfrm>
            <a:off x="247547" y="1045028"/>
            <a:ext cx="6419462" cy="1250303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400" dirty="0" smtClean="0"/>
              <a:t>You are going to research a topic from the Medicine course, so that we as a class, can create a Display board with a ‘TIMELINE’ of key content. </a:t>
            </a:r>
            <a:endParaRPr lang="en-GB" sz="2400" dirty="0"/>
          </a:p>
        </p:txBody>
      </p:sp>
      <p:sp>
        <p:nvSpPr>
          <p:cNvPr id="6" name="Horizontal Scroll 5"/>
          <p:cNvSpPr/>
          <p:nvPr/>
        </p:nvSpPr>
        <p:spPr>
          <a:xfrm>
            <a:off x="247547" y="2295331"/>
            <a:ext cx="6419462" cy="3452327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What to create: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A A4 size information sheet, with key words, facts and pictures.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colourful and well presented.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You must have detail.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font size 16. </a:t>
            </a:r>
            <a:endParaRPr lang="en-GB" sz="2400" dirty="0"/>
          </a:p>
        </p:txBody>
      </p:sp>
      <p:sp>
        <p:nvSpPr>
          <p:cNvPr id="7" name="Horizontal Scroll 6"/>
          <p:cNvSpPr/>
          <p:nvPr/>
        </p:nvSpPr>
        <p:spPr>
          <a:xfrm>
            <a:off x="247547" y="5738329"/>
            <a:ext cx="6419462" cy="100770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Surgery: Lister Antiseptics</a:t>
            </a:r>
            <a:endParaRPr lang="en-GB" sz="2800" dirty="0"/>
          </a:p>
        </p:txBody>
      </p:sp>
      <p:sp>
        <p:nvSpPr>
          <p:cNvPr id="8" name="Vertical Scroll 7"/>
          <p:cNvSpPr/>
          <p:nvPr/>
        </p:nvSpPr>
        <p:spPr>
          <a:xfrm>
            <a:off x="247547" y="6718042"/>
            <a:ext cx="6115931" cy="1716831"/>
          </a:xfrm>
          <a:prstGeom prst="vertic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600" dirty="0" smtClean="0"/>
              <a:t>What to include</a:t>
            </a:r>
          </a:p>
          <a:p>
            <a:r>
              <a:rPr lang="en-GB" sz="1600" dirty="0" smtClean="0"/>
              <a:t>What is the Carbolic Spray? </a:t>
            </a:r>
          </a:p>
          <a:p>
            <a:r>
              <a:rPr lang="en-GB" sz="1600" dirty="0" smtClean="0"/>
              <a:t>What were the problems with it? </a:t>
            </a:r>
          </a:p>
          <a:p>
            <a:r>
              <a:rPr lang="en-GB" sz="1600" dirty="0" smtClean="0"/>
              <a:t>How successful was it? </a:t>
            </a:r>
          </a:p>
          <a:p>
            <a:r>
              <a:rPr lang="en-GB" sz="1600" dirty="0" smtClean="0"/>
              <a:t>Why was there opposition? </a:t>
            </a:r>
          </a:p>
        </p:txBody>
      </p:sp>
      <p:sp>
        <p:nvSpPr>
          <p:cNvPr id="9" name="Rectangle 8"/>
          <p:cNvSpPr/>
          <p:nvPr/>
        </p:nvSpPr>
        <p:spPr>
          <a:xfrm>
            <a:off x="247547" y="8677469"/>
            <a:ext cx="6419463" cy="9517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/>
              <a:t>http://www.bbc.co.uk/education/clips/zfhnvcw</a:t>
            </a:r>
          </a:p>
        </p:txBody>
      </p:sp>
    </p:spTree>
    <p:extLst>
      <p:ext uri="{BB962C8B-B14F-4D97-AF65-F5344CB8AC3E}">
        <p14:creationId xmlns:p14="http://schemas.microsoft.com/office/powerpoint/2010/main" val="24389972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6637" y="149290"/>
            <a:ext cx="4921283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Health and the People</a:t>
            </a:r>
            <a:endParaRPr lang="en-US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" name="Flowchart: Process 4"/>
          <p:cNvSpPr/>
          <p:nvPr/>
        </p:nvSpPr>
        <p:spPr>
          <a:xfrm>
            <a:off x="247547" y="1045028"/>
            <a:ext cx="6419462" cy="1250303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400" dirty="0" smtClean="0"/>
              <a:t>You are going to research a topic from the Medicine course, so that we as a class, can create a Display board with a ‘TIMELINE’ of key content. </a:t>
            </a:r>
            <a:endParaRPr lang="en-GB" sz="2400" dirty="0"/>
          </a:p>
        </p:txBody>
      </p:sp>
      <p:sp>
        <p:nvSpPr>
          <p:cNvPr id="6" name="Horizontal Scroll 5"/>
          <p:cNvSpPr/>
          <p:nvPr/>
        </p:nvSpPr>
        <p:spPr>
          <a:xfrm>
            <a:off x="247547" y="2295331"/>
            <a:ext cx="6419462" cy="3452327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What to create: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A A4 size information sheet, with key words, facts and pictures.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colourful and well presented.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You must have detail.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font size 16. </a:t>
            </a:r>
            <a:endParaRPr lang="en-GB" sz="2400" dirty="0"/>
          </a:p>
        </p:txBody>
      </p:sp>
      <p:sp>
        <p:nvSpPr>
          <p:cNvPr id="7" name="Horizontal Scroll 6"/>
          <p:cNvSpPr/>
          <p:nvPr/>
        </p:nvSpPr>
        <p:spPr>
          <a:xfrm>
            <a:off x="247547" y="5738329"/>
            <a:ext cx="6419462" cy="100770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Fighting Disease: Alexander Fleming </a:t>
            </a:r>
            <a:endParaRPr lang="en-GB" sz="2800" dirty="0"/>
          </a:p>
        </p:txBody>
      </p:sp>
      <p:sp>
        <p:nvSpPr>
          <p:cNvPr id="8" name="Vertical Scroll 7"/>
          <p:cNvSpPr/>
          <p:nvPr/>
        </p:nvSpPr>
        <p:spPr>
          <a:xfrm>
            <a:off x="247547" y="6718042"/>
            <a:ext cx="6115931" cy="1716831"/>
          </a:xfrm>
          <a:prstGeom prst="vertic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600" dirty="0" smtClean="0"/>
              <a:t>What to include</a:t>
            </a:r>
          </a:p>
          <a:p>
            <a:r>
              <a:rPr lang="en-GB" sz="1600" dirty="0" smtClean="0"/>
              <a:t>How did he discover penicillin? </a:t>
            </a:r>
          </a:p>
          <a:p>
            <a:r>
              <a:rPr lang="en-GB" sz="1600" dirty="0" smtClean="0"/>
              <a:t>What did he do to prove it? </a:t>
            </a:r>
          </a:p>
          <a:p>
            <a:r>
              <a:rPr lang="en-GB" sz="1600" dirty="0" smtClean="0"/>
              <a:t>Tell his story? </a:t>
            </a:r>
          </a:p>
          <a:p>
            <a:r>
              <a:rPr lang="en-GB" sz="1600" dirty="0" smtClean="0"/>
              <a:t>Why didn’t he do more </a:t>
            </a:r>
            <a:r>
              <a:rPr lang="en-GB" sz="1600" dirty="0" err="1" smtClean="0"/>
              <a:t>experiements</a:t>
            </a:r>
            <a:r>
              <a:rPr lang="en-GB" sz="1600" dirty="0" smtClean="0"/>
              <a:t>? </a:t>
            </a:r>
          </a:p>
        </p:txBody>
      </p:sp>
      <p:sp>
        <p:nvSpPr>
          <p:cNvPr id="9" name="Rectangle 8"/>
          <p:cNvSpPr/>
          <p:nvPr/>
        </p:nvSpPr>
        <p:spPr>
          <a:xfrm>
            <a:off x="247547" y="8677469"/>
            <a:ext cx="6419463" cy="9517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/>
              <a:t>http://www.bbc.co.uk/history/historic_figures/fleming_alexander.shtml</a:t>
            </a:r>
          </a:p>
        </p:txBody>
      </p:sp>
    </p:spTree>
    <p:extLst>
      <p:ext uri="{BB962C8B-B14F-4D97-AF65-F5344CB8AC3E}">
        <p14:creationId xmlns:p14="http://schemas.microsoft.com/office/powerpoint/2010/main" val="37102148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6637" y="149290"/>
            <a:ext cx="4921283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Health and the People</a:t>
            </a:r>
            <a:endParaRPr lang="en-US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" name="Flowchart: Process 4"/>
          <p:cNvSpPr/>
          <p:nvPr/>
        </p:nvSpPr>
        <p:spPr>
          <a:xfrm>
            <a:off x="247547" y="1045028"/>
            <a:ext cx="6419462" cy="1250303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400" dirty="0" smtClean="0"/>
              <a:t>You are going to research a topic from the Medicine course, so that we as a class, can create a Display board with a ‘TIMELINE’ of key content. </a:t>
            </a:r>
            <a:endParaRPr lang="en-GB" sz="2400" dirty="0"/>
          </a:p>
        </p:txBody>
      </p:sp>
      <p:sp>
        <p:nvSpPr>
          <p:cNvPr id="6" name="Horizontal Scroll 5"/>
          <p:cNvSpPr/>
          <p:nvPr/>
        </p:nvSpPr>
        <p:spPr>
          <a:xfrm>
            <a:off x="247547" y="2295331"/>
            <a:ext cx="6419462" cy="3452327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What to create: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A A4 size information sheet, with key words, facts and pictures.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colourful and well presented.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You must have detail.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font size 16. </a:t>
            </a:r>
            <a:endParaRPr lang="en-GB" sz="2400" dirty="0"/>
          </a:p>
        </p:txBody>
      </p:sp>
      <p:sp>
        <p:nvSpPr>
          <p:cNvPr id="7" name="Horizontal Scroll 6"/>
          <p:cNvSpPr/>
          <p:nvPr/>
        </p:nvSpPr>
        <p:spPr>
          <a:xfrm>
            <a:off x="247547" y="5738329"/>
            <a:ext cx="6419462" cy="100770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Fighting Disease: Florey and Chain.</a:t>
            </a:r>
            <a:endParaRPr lang="en-GB" sz="2800" dirty="0"/>
          </a:p>
        </p:txBody>
      </p:sp>
      <p:sp>
        <p:nvSpPr>
          <p:cNvPr id="8" name="Vertical Scroll 7"/>
          <p:cNvSpPr/>
          <p:nvPr/>
        </p:nvSpPr>
        <p:spPr>
          <a:xfrm>
            <a:off x="247547" y="6718042"/>
            <a:ext cx="6115931" cy="1716831"/>
          </a:xfrm>
          <a:prstGeom prst="vertic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600" dirty="0" smtClean="0"/>
              <a:t>What to include</a:t>
            </a:r>
          </a:p>
          <a:p>
            <a:r>
              <a:rPr lang="en-GB" sz="1600" dirty="0" smtClean="0"/>
              <a:t>How did they mass produce penicillin? </a:t>
            </a:r>
          </a:p>
          <a:p>
            <a:r>
              <a:rPr lang="en-GB" sz="1600" dirty="0" smtClean="0"/>
              <a:t>What experiments did they do? </a:t>
            </a:r>
          </a:p>
          <a:p>
            <a:r>
              <a:rPr lang="en-GB" sz="1600" dirty="0" smtClean="0"/>
              <a:t>How did the government help them? </a:t>
            </a:r>
          </a:p>
          <a:p>
            <a:r>
              <a:rPr lang="en-GB" sz="1600" dirty="0" smtClean="0"/>
              <a:t>How did war hinder them? </a:t>
            </a:r>
          </a:p>
        </p:txBody>
      </p:sp>
      <p:sp>
        <p:nvSpPr>
          <p:cNvPr id="9" name="Rectangle 8"/>
          <p:cNvSpPr/>
          <p:nvPr/>
        </p:nvSpPr>
        <p:spPr>
          <a:xfrm>
            <a:off x="247547" y="8677469"/>
            <a:ext cx="6419463" cy="9517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/>
              <a:t>http://www.sciencemuseum.org.uk/broughttolife/people/howardfloreyernstchain</a:t>
            </a:r>
          </a:p>
        </p:txBody>
      </p:sp>
    </p:spTree>
    <p:extLst>
      <p:ext uri="{BB962C8B-B14F-4D97-AF65-F5344CB8AC3E}">
        <p14:creationId xmlns:p14="http://schemas.microsoft.com/office/powerpoint/2010/main" val="6531296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6637" y="149290"/>
            <a:ext cx="4921283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Health and the People</a:t>
            </a:r>
            <a:endParaRPr lang="en-US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" name="Flowchart: Process 4"/>
          <p:cNvSpPr/>
          <p:nvPr/>
        </p:nvSpPr>
        <p:spPr>
          <a:xfrm>
            <a:off x="247547" y="1045028"/>
            <a:ext cx="6419462" cy="1250303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400" dirty="0" smtClean="0"/>
              <a:t>You are going to research a topic from the Medicine course, so that we as a class, can create a Display board with a ‘TIMELINE’ of key content. </a:t>
            </a:r>
            <a:endParaRPr lang="en-GB" sz="2400" dirty="0"/>
          </a:p>
        </p:txBody>
      </p:sp>
      <p:sp>
        <p:nvSpPr>
          <p:cNvPr id="6" name="Horizontal Scroll 5"/>
          <p:cNvSpPr/>
          <p:nvPr/>
        </p:nvSpPr>
        <p:spPr>
          <a:xfrm>
            <a:off x="247547" y="2295331"/>
            <a:ext cx="6419462" cy="3452327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What to create: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A A4 size information sheet, with key words, facts and pictures.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colourful and well presented.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You must have detail.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font size 16. </a:t>
            </a:r>
            <a:endParaRPr lang="en-GB" sz="2400" dirty="0"/>
          </a:p>
        </p:txBody>
      </p:sp>
      <p:sp>
        <p:nvSpPr>
          <p:cNvPr id="7" name="Horizontal Scroll 6"/>
          <p:cNvSpPr/>
          <p:nvPr/>
        </p:nvSpPr>
        <p:spPr>
          <a:xfrm>
            <a:off x="247547" y="5738329"/>
            <a:ext cx="6419462" cy="100770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Surgery: modern techniques.</a:t>
            </a:r>
            <a:endParaRPr lang="en-GB" sz="2800" dirty="0"/>
          </a:p>
        </p:txBody>
      </p:sp>
      <p:sp>
        <p:nvSpPr>
          <p:cNvPr id="8" name="Vertical Scroll 7"/>
          <p:cNvSpPr/>
          <p:nvPr/>
        </p:nvSpPr>
        <p:spPr>
          <a:xfrm>
            <a:off x="247547" y="6718042"/>
            <a:ext cx="6115931" cy="1716831"/>
          </a:xfrm>
          <a:prstGeom prst="vertic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600" dirty="0" smtClean="0"/>
              <a:t>What to include-</a:t>
            </a:r>
          </a:p>
          <a:p>
            <a:r>
              <a:rPr lang="en-GB" sz="1600" dirty="0" smtClean="0"/>
              <a:t>X-ray</a:t>
            </a:r>
          </a:p>
          <a:p>
            <a:r>
              <a:rPr lang="en-GB" sz="1600" dirty="0" smtClean="0"/>
              <a:t>Keyhole surgery </a:t>
            </a:r>
          </a:p>
          <a:p>
            <a:r>
              <a:rPr lang="en-GB" sz="1600" dirty="0" smtClean="0"/>
              <a:t>Transplants. </a:t>
            </a:r>
          </a:p>
        </p:txBody>
      </p:sp>
      <p:sp>
        <p:nvSpPr>
          <p:cNvPr id="9" name="Rectangle 8"/>
          <p:cNvSpPr/>
          <p:nvPr/>
        </p:nvSpPr>
        <p:spPr>
          <a:xfrm>
            <a:off x="247547" y="8677469"/>
            <a:ext cx="6419463" cy="9517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/>
              <a:t>http://www.sciencemuseum.org.uk/broughttolife/people/howardfloreyernstchain</a:t>
            </a:r>
          </a:p>
        </p:txBody>
      </p:sp>
    </p:spTree>
    <p:extLst>
      <p:ext uri="{BB962C8B-B14F-4D97-AF65-F5344CB8AC3E}">
        <p14:creationId xmlns:p14="http://schemas.microsoft.com/office/powerpoint/2010/main" val="2805371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6637" y="149290"/>
            <a:ext cx="4921283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Health and the People</a:t>
            </a:r>
            <a:endParaRPr lang="en-US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" name="Flowchart: Process 4"/>
          <p:cNvSpPr/>
          <p:nvPr/>
        </p:nvSpPr>
        <p:spPr>
          <a:xfrm>
            <a:off x="247547" y="1045028"/>
            <a:ext cx="6419462" cy="1250303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400" dirty="0" smtClean="0"/>
              <a:t>You are going to research a topic from the Medicine course, so that we as a class, can create a Display board with a ‘TIMELINE’ of key content. </a:t>
            </a:r>
            <a:endParaRPr lang="en-GB" sz="2400" dirty="0"/>
          </a:p>
        </p:txBody>
      </p:sp>
      <p:sp>
        <p:nvSpPr>
          <p:cNvPr id="6" name="Horizontal Scroll 5"/>
          <p:cNvSpPr/>
          <p:nvPr/>
        </p:nvSpPr>
        <p:spPr>
          <a:xfrm>
            <a:off x="247547" y="2295331"/>
            <a:ext cx="6419462" cy="3452327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What to create: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A A4 size information sheet, with key words, facts and pictures.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colourful and well presented.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You must have detail.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font size 16. </a:t>
            </a:r>
            <a:endParaRPr lang="en-GB" sz="2400" dirty="0"/>
          </a:p>
        </p:txBody>
      </p:sp>
      <p:sp>
        <p:nvSpPr>
          <p:cNvPr id="7" name="Horizontal Scroll 6"/>
          <p:cNvSpPr/>
          <p:nvPr/>
        </p:nvSpPr>
        <p:spPr>
          <a:xfrm>
            <a:off x="247547" y="5738329"/>
            <a:ext cx="6419462" cy="100770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Public Health: Joseph Rowntree.</a:t>
            </a:r>
            <a:endParaRPr lang="en-GB" sz="2800" dirty="0"/>
          </a:p>
        </p:txBody>
      </p:sp>
      <p:sp>
        <p:nvSpPr>
          <p:cNvPr id="8" name="Vertical Scroll 7"/>
          <p:cNvSpPr/>
          <p:nvPr/>
        </p:nvSpPr>
        <p:spPr>
          <a:xfrm>
            <a:off x="247547" y="6718042"/>
            <a:ext cx="6115931" cy="1716831"/>
          </a:xfrm>
          <a:prstGeom prst="vertic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600" dirty="0" smtClean="0"/>
              <a:t>What to include-</a:t>
            </a:r>
          </a:p>
          <a:p>
            <a:r>
              <a:rPr lang="en-GB" sz="1600" dirty="0" smtClean="0"/>
              <a:t>Where did he write a report: </a:t>
            </a:r>
          </a:p>
          <a:p>
            <a:r>
              <a:rPr lang="en-GB" sz="1600" dirty="0" smtClean="0"/>
              <a:t>What was it called: </a:t>
            </a:r>
          </a:p>
          <a:p>
            <a:r>
              <a:rPr lang="en-GB" sz="1600" dirty="0" smtClean="0"/>
              <a:t>What did he say about Public Health? </a:t>
            </a:r>
          </a:p>
        </p:txBody>
      </p:sp>
      <p:sp>
        <p:nvSpPr>
          <p:cNvPr id="9" name="Rectangle 8"/>
          <p:cNvSpPr/>
          <p:nvPr/>
        </p:nvSpPr>
        <p:spPr>
          <a:xfrm>
            <a:off x="247547" y="8602824"/>
            <a:ext cx="6419463" cy="9517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mtClean="0"/>
              <a:t>http://www.rowntreesociety.org.uk/seebohm-rowntree-and-poverty/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7445067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6637" y="149290"/>
            <a:ext cx="4921283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Health and the People</a:t>
            </a:r>
            <a:endParaRPr lang="en-US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" name="Flowchart: Process 4"/>
          <p:cNvSpPr/>
          <p:nvPr/>
        </p:nvSpPr>
        <p:spPr>
          <a:xfrm>
            <a:off x="247547" y="1045028"/>
            <a:ext cx="6419462" cy="1250303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400" dirty="0" smtClean="0"/>
              <a:t>You are going to research a topic from the Medicine course, so that we as a class, can create a Display board with a ‘TIMELINE’ of key content. </a:t>
            </a:r>
            <a:endParaRPr lang="en-GB" sz="2400" dirty="0"/>
          </a:p>
        </p:txBody>
      </p:sp>
      <p:sp>
        <p:nvSpPr>
          <p:cNvPr id="6" name="Horizontal Scroll 5"/>
          <p:cNvSpPr/>
          <p:nvPr/>
        </p:nvSpPr>
        <p:spPr>
          <a:xfrm>
            <a:off x="247547" y="2295331"/>
            <a:ext cx="6419462" cy="3452327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What to create: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A A4 size information sheet, with key words, facts and pictures.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colourful and well presented.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You must have detail.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font size 16. </a:t>
            </a:r>
            <a:endParaRPr lang="en-GB" sz="2400" dirty="0"/>
          </a:p>
        </p:txBody>
      </p:sp>
      <p:sp>
        <p:nvSpPr>
          <p:cNvPr id="7" name="Horizontal Scroll 6"/>
          <p:cNvSpPr/>
          <p:nvPr/>
        </p:nvSpPr>
        <p:spPr>
          <a:xfrm>
            <a:off x="247547" y="5738329"/>
            <a:ext cx="6419462" cy="100770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Public Health: Charles Booth.</a:t>
            </a:r>
            <a:endParaRPr lang="en-GB" sz="2800" dirty="0"/>
          </a:p>
        </p:txBody>
      </p:sp>
      <p:sp>
        <p:nvSpPr>
          <p:cNvPr id="8" name="Vertical Scroll 7"/>
          <p:cNvSpPr/>
          <p:nvPr/>
        </p:nvSpPr>
        <p:spPr>
          <a:xfrm>
            <a:off x="247547" y="6718042"/>
            <a:ext cx="6115931" cy="1716831"/>
          </a:xfrm>
          <a:prstGeom prst="vertic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600" dirty="0" smtClean="0"/>
              <a:t>What to include-</a:t>
            </a:r>
          </a:p>
          <a:p>
            <a:r>
              <a:rPr lang="en-GB" sz="1600" dirty="0" smtClean="0"/>
              <a:t>Where did he write a report: </a:t>
            </a:r>
          </a:p>
          <a:p>
            <a:r>
              <a:rPr lang="en-GB" sz="1600" dirty="0" smtClean="0"/>
              <a:t>What was it called: </a:t>
            </a:r>
          </a:p>
          <a:p>
            <a:r>
              <a:rPr lang="en-GB" sz="1600" dirty="0" smtClean="0"/>
              <a:t>What did he say about Public Health? </a:t>
            </a:r>
          </a:p>
        </p:txBody>
      </p:sp>
      <p:sp>
        <p:nvSpPr>
          <p:cNvPr id="9" name="Rectangle 8"/>
          <p:cNvSpPr/>
          <p:nvPr/>
        </p:nvSpPr>
        <p:spPr>
          <a:xfrm>
            <a:off x="247547" y="8434873"/>
            <a:ext cx="6419463" cy="9517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mtClean="0"/>
              <a:t>http://www.bbc.co.uk/bitesize/higher/history/liberal/motives_lib/revision/1/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2275393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6637" y="149290"/>
            <a:ext cx="4921283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Health and the People</a:t>
            </a:r>
            <a:endParaRPr lang="en-US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" name="Flowchart: Process 4"/>
          <p:cNvSpPr/>
          <p:nvPr/>
        </p:nvSpPr>
        <p:spPr>
          <a:xfrm>
            <a:off x="247547" y="1045028"/>
            <a:ext cx="6419462" cy="1250303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400" dirty="0" smtClean="0"/>
              <a:t>You are going to research a topic from the Medicine course, so that we as a class, can create a Display board with a ‘TIMELINE’ of key content. </a:t>
            </a:r>
            <a:endParaRPr lang="en-GB" sz="2400" dirty="0"/>
          </a:p>
        </p:txBody>
      </p:sp>
      <p:sp>
        <p:nvSpPr>
          <p:cNvPr id="6" name="Horizontal Scroll 5"/>
          <p:cNvSpPr/>
          <p:nvPr/>
        </p:nvSpPr>
        <p:spPr>
          <a:xfrm>
            <a:off x="247547" y="2295331"/>
            <a:ext cx="6419462" cy="3452327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What to create: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A A4 size information sheet, with key words, facts and pictures.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colourful and well presented.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You must have detail.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font size 16. </a:t>
            </a:r>
            <a:endParaRPr lang="en-GB" sz="2400" dirty="0"/>
          </a:p>
        </p:txBody>
      </p:sp>
      <p:sp>
        <p:nvSpPr>
          <p:cNvPr id="7" name="Horizontal Scroll 6"/>
          <p:cNvSpPr/>
          <p:nvPr/>
        </p:nvSpPr>
        <p:spPr>
          <a:xfrm>
            <a:off x="247547" y="5738329"/>
            <a:ext cx="6419462" cy="100770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NHS: William Beveridge.</a:t>
            </a:r>
            <a:endParaRPr lang="en-GB" sz="2800" dirty="0"/>
          </a:p>
        </p:txBody>
      </p:sp>
      <p:sp>
        <p:nvSpPr>
          <p:cNvPr id="8" name="Vertical Scroll 7"/>
          <p:cNvSpPr/>
          <p:nvPr/>
        </p:nvSpPr>
        <p:spPr>
          <a:xfrm>
            <a:off x="247547" y="6718042"/>
            <a:ext cx="6115931" cy="1716831"/>
          </a:xfrm>
          <a:prstGeom prst="vertic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600" dirty="0" smtClean="0"/>
              <a:t>What to include-</a:t>
            </a:r>
          </a:p>
          <a:p>
            <a:r>
              <a:rPr lang="en-GB" sz="1600" dirty="0" smtClean="0"/>
              <a:t>Where did he write a report: </a:t>
            </a:r>
          </a:p>
          <a:p>
            <a:r>
              <a:rPr lang="en-GB" sz="1600" dirty="0" smtClean="0"/>
              <a:t>What was his report called; </a:t>
            </a:r>
          </a:p>
          <a:p>
            <a:r>
              <a:rPr lang="en-GB" sz="1600" dirty="0" smtClean="0"/>
              <a:t>What did he suggest? </a:t>
            </a:r>
          </a:p>
        </p:txBody>
      </p:sp>
      <p:sp>
        <p:nvSpPr>
          <p:cNvPr id="9" name="Rectangle 8"/>
          <p:cNvSpPr/>
          <p:nvPr/>
        </p:nvSpPr>
        <p:spPr>
          <a:xfrm>
            <a:off x="271159" y="8714794"/>
            <a:ext cx="6419463" cy="9517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mtClean="0"/>
              <a:t>http://www.bbc.co.uk/history/historic_figures/beveridge_william.shtml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6029011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6637" y="149290"/>
            <a:ext cx="4921283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Health and the People</a:t>
            </a:r>
            <a:endParaRPr lang="en-US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" name="Flowchart: Process 4"/>
          <p:cNvSpPr/>
          <p:nvPr/>
        </p:nvSpPr>
        <p:spPr>
          <a:xfrm>
            <a:off x="247547" y="1045028"/>
            <a:ext cx="6419462" cy="1250303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400" dirty="0" smtClean="0"/>
              <a:t>You are going to research a topic from the Medicine course, so that we as a class, can create a Display board with a ‘TIMELINE’ of key content. </a:t>
            </a:r>
            <a:endParaRPr lang="en-GB" sz="2400" dirty="0"/>
          </a:p>
        </p:txBody>
      </p:sp>
      <p:sp>
        <p:nvSpPr>
          <p:cNvPr id="6" name="Horizontal Scroll 5"/>
          <p:cNvSpPr/>
          <p:nvPr/>
        </p:nvSpPr>
        <p:spPr>
          <a:xfrm>
            <a:off x="247547" y="2295331"/>
            <a:ext cx="6419462" cy="3452327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What to create: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A A4 size information sheet, with key words, facts and pictures.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colourful and well presented.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You must have detail.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font size 16. </a:t>
            </a:r>
            <a:endParaRPr lang="en-GB" sz="2400" dirty="0"/>
          </a:p>
        </p:txBody>
      </p:sp>
      <p:sp>
        <p:nvSpPr>
          <p:cNvPr id="7" name="Horizontal Scroll 6"/>
          <p:cNvSpPr/>
          <p:nvPr/>
        </p:nvSpPr>
        <p:spPr>
          <a:xfrm>
            <a:off x="247547" y="5738329"/>
            <a:ext cx="6419462" cy="100770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NHS</a:t>
            </a:r>
            <a:endParaRPr lang="en-GB" sz="2800" dirty="0"/>
          </a:p>
        </p:txBody>
      </p:sp>
      <p:sp>
        <p:nvSpPr>
          <p:cNvPr id="8" name="Vertical Scroll 7"/>
          <p:cNvSpPr/>
          <p:nvPr/>
        </p:nvSpPr>
        <p:spPr>
          <a:xfrm>
            <a:off x="247547" y="6718042"/>
            <a:ext cx="6115931" cy="1716831"/>
          </a:xfrm>
          <a:prstGeom prst="vertic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600" dirty="0" smtClean="0"/>
              <a:t>What to include-</a:t>
            </a:r>
          </a:p>
          <a:p>
            <a:r>
              <a:rPr lang="en-GB" sz="1600" dirty="0" smtClean="0"/>
              <a:t>What it offered? </a:t>
            </a:r>
          </a:p>
          <a:p>
            <a:r>
              <a:rPr lang="en-GB" sz="1600" dirty="0" smtClean="0"/>
              <a:t>When was it set up? </a:t>
            </a:r>
          </a:p>
          <a:p>
            <a:r>
              <a:rPr lang="en-GB" sz="1600" dirty="0" smtClean="0"/>
              <a:t>What problems were there with it? </a:t>
            </a:r>
          </a:p>
        </p:txBody>
      </p:sp>
      <p:sp>
        <p:nvSpPr>
          <p:cNvPr id="9" name="Rectangle 8"/>
          <p:cNvSpPr/>
          <p:nvPr/>
        </p:nvSpPr>
        <p:spPr>
          <a:xfrm>
            <a:off x="255139" y="8714794"/>
            <a:ext cx="6419463" cy="9517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/>
              <a:t>http://www.nhshistory.net/shorthistory.htm</a:t>
            </a:r>
          </a:p>
        </p:txBody>
      </p:sp>
    </p:spTree>
    <p:extLst>
      <p:ext uri="{BB962C8B-B14F-4D97-AF65-F5344CB8AC3E}">
        <p14:creationId xmlns:p14="http://schemas.microsoft.com/office/powerpoint/2010/main" val="26621279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6637" y="149290"/>
            <a:ext cx="4921283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Health and the People</a:t>
            </a:r>
            <a:endParaRPr lang="en-US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" name="Flowchart: Process 4"/>
          <p:cNvSpPr/>
          <p:nvPr/>
        </p:nvSpPr>
        <p:spPr>
          <a:xfrm>
            <a:off x="247547" y="1045028"/>
            <a:ext cx="6419462" cy="1250303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400" dirty="0" smtClean="0"/>
              <a:t>You are going to research a topic from the Medicine course, so that we as a class, can create a Display board with a ‘TIMELINE’ of key content. </a:t>
            </a:r>
            <a:endParaRPr lang="en-GB" sz="2400" dirty="0"/>
          </a:p>
        </p:txBody>
      </p:sp>
      <p:sp>
        <p:nvSpPr>
          <p:cNvPr id="6" name="Horizontal Scroll 5"/>
          <p:cNvSpPr/>
          <p:nvPr/>
        </p:nvSpPr>
        <p:spPr>
          <a:xfrm>
            <a:off x="247547" y="2295331"/>
            <a:ext cx="6419462" cy="3452327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What to create: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A A4 size information sheet, with key words, facts and pictures.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colourful and well presented.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You must have detail.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font size 16. </a:t>
            </a:r>
            <a:endParaRPr lang="en-GB" sz="2400" dirty="0"/>
          </a:p>
        </p:txBody>
      </p:sp>
      <p:sp>
        <p:nvSpPr>
          <p:cNvPr id="7" name="Horizontal Scroll 6"/>
          <p:cNvSpPr/>
          <p:nvPr/>
        </p:nvSpPr>
        <p:spPr>
          <a:xfrm>
            <a:off x="247547" y="5738329"/>
            <a:ext cx="6419462" cy="100770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NHS: </a:t>
            </a:r>
            <a:r>
              <a:rPr lang="en-GB" sz="2800" dirty="0" err="1" smtClean="0"/>
              <a:t>Aneurin</a:t>
            </a:r>
            <a:r>
              <a:rPr lang="en-GB" sz="2800" dirty="0" smtClean="0"/>
              <a:t> Bevan.</a:t>
            </a:r>
            <a:endParaRPr lang="en-GB" sz="2800" dirty="0"/>
          </a:p>
        </p:txBody>
      </p:sp>
      <p:sp>
        <p:nvSpPr>
          <p:cNvPr id="8" name="Vertical Scroll 7"/>
          <p:cNvSpPr/>
          <p:nvPr/>
        </p:nvSpPr>
        <p:spPr>
          <a:xfrm>
            <a:off x="247547" y="6718042"/>
            <a:ext cx="6115931" cy="1716831"/>
          </a:xfrm>
          <a:prstGeom prst="vertic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600" dirty="0" smtClean="0"/>
              <a:t>What to include-</a:t>
            </a:r>
          </a:p>
          <a:p>
            <a:r>
              <a:rPr lang="en-GB" sz="1600" dirty="0" smtClean="0"/>
              <a:t>What was he? </a:t>
            </a:r>
          </a:p>
          <a:p>
            <a:r>
              <a:rPr lang="en-GB" sz="1600" dirty="0" smtClean="0"/>
              <a:t>Which political party did he work for? </a:t>
            </a:r>
          </a:p>
          <a:p>
            <a:r>
              <a:rPr lang="en-GB" sz="1600" dirty="0" smtClean="0"/>
              <a:t>How did he push through the NHS? </a:t>
            </a:r>
          </a:p>
          <a:p>
            <a:r>
              <a:rPr lang="en-GB" sz="1600" dirty="0" smtClean="0"/>
              <a:t>Why was there opposition from doctors?</a:t>
            </a:r>
          </a:p>
        </p:txBody>
      </p:sp>
      <p:sp>
        <p:nvSpPr>
          <p:cNvPr id="9" name="Rectangle 8"/>
          <p:cNvSpPr/>
          <p:nvPr/>
        </p:nvSpPr>
        <p:spPr>
          <a:xfrm>
            <a:off x="255139" y="8714794"/>
            <a:ext cx="6419463" cy="9517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mtClean="0"/>
              <a:t>http://www.bbc.co.uk/history/historic_figures/bevan_aneurin.shtml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947837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6637" y="149290"/>
            <a:ext cx="4921283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Health and the People</a:t>
            </a:r>
            <a:endParaRPr lang="en-US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" name="Flowchart: Process 4"/>
          <p:cNvSpPr/>
          <p:nvPr/>
        </p:nvSpPr>
        <p:spPr>
          <a:xfrm>
            <a:off x="247547" y="1045028"/>
            <a:ext cx="6419462" cy="1250303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400" dirty="0" smtClean="0"/>
              <a:t>You are going to research a topic from the Medicine course, so that we as a class, can create a Display board with a ‘TIMELINE’ of key content. </a:t>
            </a:r>
            <a:endParaRPr lang="en-GB" sz="2400" dirty="0"/>
          </a:p>
        </p:txBody>
      </p:sp>
      <p:sp>
        <p:nvSpPr>
          <p:cNvPr id="6" name="Horizontal Scroll 5"/>
          <p:cNvSpPr/>
          <p:nvPr/>
        </p:nvSpPr>
        <p:spPr>
          <a:xfrm>
            <a:off x="247547" y="2295331"/>
            <a:ext cx="6419462" cy="3452327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What to create: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A A4 size information sheet, with key words, facts and pictures.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colourful and well presented.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You must have detail.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font size 16. </a:t>
            </a:r>
            <a:endParaRPr lang="en-GB" sz="2400" dirty="0"/>
          </a:p>
        </p:txBody>
      </p:sp>
      <p:sp>
        <p:nvSpPr>
          <p:cNvPr id="7" name="Horizontal Scroll 6"/>
          <p:cNvSpPr/>
          <p:nvPr/>
        </p:nvSpPr>
        <p:spPr>
          <a:xfrm>
            <a:off x="247547" y="5710336"/>
            <a:ext cx="6419462" cy="100770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Black Death </a:t>
            </a:r>
            <a:endParaRPr lang="en-GB" sz="4000" dirty="0"/>
          </a:p>
        </p:txBody>
      </p:sp>
      <p:sp>
        <p:nvSpPr>
          <p:cNvPr id="8" name="Vertical Scroll 7"/>
          <p:cNvSpPr/>
          <p:nvPr/>
        </p:nvSpPr>
        <p:spPr>
          <a:xfrm>
            <a:off x="247547" y="6718042"/>
            <a:ext cx="6115931" cy="1716831"/>
          </a:xfrm>
          <a:prstGeom prst="vertic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What to include: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When did it arrive: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Symptoms: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Causes: </a:t>
            </a:r>
          </a:p>
        </p:txBody>
      </p:sp>
      <p:sp>
        <p:nvSpPr>
          <p:cNvPr id="9" name="Rectangle 8"/>
          <p:cNvSpPr/>
          <p:nvPr/>
        </p:nvSpPr>
        <p:spPr>
          <a:xfrm>
            <a:off x="247547" y="8677469"/>
            <a:ext cx="6419463" cy="9517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/>
              <a:t>Useful Website: </a:t>
            </a:r>
          </a:p>
          <a:p>
            <a:r>
              <a:rPr lang="en-GB" dirty="0" smtClean="0"/>
              <a:t>http://www.historylearningsite.co.uk/medieval-england/the-black-death-of-1348-to-1350/</a:t>
            </a:r>
          </a:p>
        </p:txBody>
      </p:sp>
    </p:spTree>
    <p:extLst>
      <p:ext uri="{BB962C8B-B14F-4D97-AF65-F5344CB8AC3E}">
        <p14:creationId xmlns:p14="http://schemas.microsoft.com/office/powerpoint/2010/main" val="1647979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6637" y="149290"/>
            <a:ext cx="4921283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Health and the People</a:t>
            </a:r>
            <a:endParaRPr lang="en-US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" name="Flowchart: Process 4"/>
          <p:cNvSpPr/>
          <p:nvPr/>
        </p:nvSpPr>
        <p:spPr>
          <a:xfrm>
            <a:off x="247547" y="1045028"/>
            <a:ext cx="6419462" cy="1250303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400" dirty="0" smtClean="0"/>
              <a:t>You are going to research a topic from the Medicine course, so that we as a class, can create a Display board with a ‘TIMELINE’ of key content. </a:t>
            </a:r>
            <a:endParaRPr lang="en-GB" sz="2400" dirty="0"/>
          </a:p>
        </p:txBody>
      </p:sp>
      <p:sp>
        <p:nvSpPr>
          <p:cNvPr id="6" name="Horizontal Scroll 5"/>
          <p:cNvSpPr/>
          <p:nvPr/>
        </p:nvSpPr>
        <p:spPr>
          <a:xfrm>
            <a:off x="247547" y="2295331"/>
            <a:ext cx="6419462" cy="3452327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What to create: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A A4 size information sheet, with key words, facts and pictures.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colourful and well presented.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You must have detail.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font size 16. </a:t>
            </a:r>
            <a:endParaRPr lang="en-GB" sz="2400" dirty="0"/>
          </a:p>
        </p:txBody>
      </p:sp>
      <p:sp>
        <p:nvSpPr>
          <p:cNvPr id="7" name="Horizontal Scroll 6"/>
          <p:cNvSpPr/>
          <p:nvPr/>
        </p:nvSpPr>
        <p:spPr>
          <a:xfrm>
            <a:off x="247547" y="5710336"/>
            <a:ext cx="6419462" cy="100770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The first English Surgeon: John </a:t>
            </a:r>
            <a:r>
              <a:rPr lang="en-GB" sz="2800" dirty="0" err="1" smtClean="0"/>
              <a:t>Arderne</a:t>
            </a:r>
            <a:endParaRPr lang="en-GB" sz="2800" dirty="0"/>
          </a:p>
        </p:txBody>
      </p:sp>
      <p:sp>
        <p:nvSpPr>
          <p:cNvPr id="8" name="Vertical Scroll 7"/>
          <p:cNvSpPr/>
          <p:nvPr/>
        </p:nvSpPr>
        <p:spPr>
          <a:xfrm>
            <a:off x="247547" y="6718042"/>
            <a:ext cx="6115931" cy="1716831"/>
          </a:xfrm>
          <a:prstGeom prst="vertic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/>
              <a:t>What to include:</a:t>
            </a:r>
          </a:p>
          <a:p>
            <a:pPr marL="342900" indent="-342900">
              <a:buAutoNum type="arabicPeriod"/>
            </a:pPr>
            <a:r>
              <a:rPr lang="en-GB" dirty="0" smtClean="0"/>
              <a:t>Where he lived? </a:t>
            </a:r>
          </a:p>
          <a:p>
            <a:pPr marL="342900" indent="-342900">
              <a:buAutoNum type="arabicPeriod"/>
            </a:pPr>
            <a:r>
              <a:rPr lang="en-GB" dirty="0" smtClean="0"/>
              <a:t>Where he trained? </a:t>
            </a:r>
          </a:p>
          <a:p>
            <a:pPr marL="342900" indent="-342900">
              <a:buAutoNum type="arabicPeriod"/>
            </a:pPr>
            <a:r>
              <a:rPr lang="en-GB" dirty="0" smtClean="0"/>
              <a:t>Survival rate: </a:t>
            </a:r>
          </a:p>
          <a:p>
            <a:pPr marL="342900" indent="-342900">
              <a:buAutoNum type="arabicPeriod"/>
            </a:pPr>
            <a:r>
              <a:rPr lang="en-GB" dirty="0" smtClean="0"/>
              <a:t>What he wrote?  </a:t>
            </a:r>
          </a:p>
        </p:txBody>
      </p:sp>
      <p:sp>
        <p:nvSpPr>
          <p:cNvPr id="9" name="Rectangle 8"/>
          <p:cNvSpPr/>
          <p:nvPr/>
        </p:nvSpPr>
        <p:spPr>
          <a:xfrm>
            <a:off x="247547" y="8677469"/>
            <a:ext cx="6419463" cy="9517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/>
              <a:t>Useful Website: </a:t>
            </a:r>
          </a:p>
          <a:p>
            <a:r>
              <a:rPr lang="en-GB" dirty="0" smtClean="0"/>
              <a:t>https://universityofglasgowlibrary.wordpress.com/2012/09/25/john-of-arderne-the-father-of-english-surgery/</a:t>
            </a:r>
          </a:p>
        </p:txBody>
      </p:sp>
    </p:spTree>
    <p:extLst>
      <p:ext uri="{BB962C8B-B14F-4D97-AF65-F5344CB8AC3E}">
        <p14:creationId xmlns:p14="http://schemas.microsoft.com/office/powerpoint/2010/main" val="4218605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6637" y="149290"/>
            <a:ext cx="4921283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Health and the People</a:t>
            </a:r>
            <a:endParaRPr lang="en-US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" name="Flowchart: Process 4"/>
          <p:cNvSpPr/>
          <p:nvPr/>
        </p:nvSpPr>
        <p:spPr>
          <a:xfrm>
            <a:off x="247547" y="1045028"/>
            <a:ext cx="6419462" cy="1250303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400" dirty="0" smtClean="0"/>
              <a:t>You are going to research a topic from the Medicine course, so that we as a class, can create a Display board with a ‘TIMELINE’ of key content. </a:t>
            </a:r>
            <a:endParaRPr lang="en-GB" sz="2400" dirty="0"/>
          </a:p>
        </p:txBody>
      </p:sp>
      <p:sp>
        <p:nvSpPr>
          <p:cNvPr id="6" name="Horizontal Scroll 5"/>
          <p:cNvSpPr/>
          <p:nvPr/>
        </p:nvSpPr>
        <p:spPr>
          <a:xfrm>
            <a:off x="247547" y="2295331"/>
            <a:ext cx="6419462" cy="3452327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What to create: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A A4 size information sheet, with key words, facts and pictures.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colourful and well presented.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You must have detail.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font size 16. </a:t>
            </a:r>
            <a:endParaRPr lang="en-GB" sz="2400" dirty="0"/>
          </a:p>
        </p:txBody>
      </p:sp>
      <p:sp>
        <p:nvSpPr>
          <p:cNvPr id="7" name="Horizontal Scroll 6"/>
          <p:cNvSpPr/>
          <p:nvPr/>
        </p:nvSpPr>
        <p:spPr>
          <a:xfrm>
            <a:off x="247547" y="5710336"/>
            <a:ext cx="6419462" cy="100770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Renaissance: Vesalius.</a:t>
            </a:r>
            <a:endParaRPr lang="en-GB" sz="2800" dirty="0"/>
          </a:p>
        </p:txBody>
      </p:sp>
      <p:sp>
        <p:nvSpPr>
          <p:cNvPr id="8" name="Vertical Scroll 7"/>
          <p:cNvSpPr/>
          <p:nvPr/>
        </p:nvSpPr>
        <p:spPr>
          <a:xfrm>
            <a:off x="247547" y="6718042"/>
            <a:ext cx="6115931" cy="1716831"/>
          </a:xfrm>
          <a:prstGeom prst="vertic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/>
              <a:t>What to include:</a:t>
            </a:r>
          </a:p>
          <a:p>
            <a:pPr marL="342900" indent="-342900">
              <a:buAutoNum type="arabicPeriod"/>
            </a:pPr>
            <a:r>
              <a:rPr lang="en-GB" dirty="0" smtClean="0"/>
              <a:t>What he specialised in? </a:t>
            </a:r>
          </a:p>
          <a:p>
            <a:pPr marL="342900" indent="-342900">
              <a:buAutoNum type="arabicPeriod"/>
            </a:pPr>
            <a:r>
              <a:rPr lang="en-GB" dirty="0" smtClean="0"/>
              <a:t>What did he do? </a:t>
            </a:r>
          </a:p>
          <a:p>
            <a:pPr marL="342900" indent="-342900">
              <a:buAutoNum type="arabicPeriod"/>
            </a:pPr>
            <a:r>
              <a:rPr lang="en-GB" dirty="0" smtClean="0"/>
              <a:t>What book did he publish? </a:t>
            </a:r>
          </a:p>
          <a:p>
            <a:pPr marL="342900" indent="-342900">
              <a:buAutoNum type="arabicPeriod"/>
            </a:pPr>
            <a:r>
              <a:rPr lang="en-GB" dirty="0" smtClean="0"/>
              <a:t>Key facts.</a:t>
            </a:r>
          </a:p>
        </p:txBody>
      </p:sp>
      <p:sp>
        <p:nvSpPr>
          <p:cNvPr id="9" name="Rectangle 8"/>
          <p:cNvSpPr/>
          <p:nvPr/>
        </p:nvSpPr>
        <p:spPr>
          <a:xfrm>
            <a:off x="247547" y="8677469"/>
            <a:ext cx="6419463" cy="9517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/>
              <a:t>Useful Website: </a:t>
            </a:r>
          </a:p>
          <a:p>
            <a:r>
              <a:rPr lang="en-GB" dirty="0" smtClean="0"/>
              <a:t>http://www.bbc.co.uk/history/historic_figures/vesalius_andreas.shtml</a:t>
            </a:r>
          </a:p>
        </p:txBody>
      </p:sp>
    </p:spTree>
    <p:extLst>
      <p:ext uri="{BB962C8B-B14F-4D97-AF65-F5344CB8AC3E}">
        <p14:creationId xmlns:p14="http://schemas.microsoft.com/office/powerpoint/2010/main" val="912899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6637" y="149290"/>
            <a:ext cx="4921283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Health and the People</a:t>
            </a:r>
            <a:endParaRPr lang="en-US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" name="Flowchart: Process 4"/>
          <p:cNvSpPr/>
          <p:nvPr/>
        </p:nvSpPr>
        <p:spPr>
          <a:xfrm>
            <a:off x="247547" y="1045028"/>
            <a:ext cx="6419462" cy="1250303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400" dirty="0" smtClean="0"/>
              <a:t>You are going to research a topic from the Medicine course, so that we as a class, can create a Display board with a ‘TIMELINE’ of key content. </a:t>
            </a:r>
            <a:endParaRPr lang="en-GB" sz="2400" dirty="0"/>
          </a:p>
        </p:txBody>
      </p:sp>
      <p:sp>
        <p:nvSpPr>
          <p:cNvPr id="6" name="Horizontal Scroll 5"/>
          <p:cNvSpPr/>
          <p:nvPr/>
        </p:nvSpPr>
        <p:spPr>
          <a:xfrm>
            <a:off x="247547" y="2295331"/>
            <a:ext cx="6419462" cy="3452327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What to create: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A A4 size information sheet, with key words, facts and pictures.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colourful and well presented.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You must have detail.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font size 16. </a:t>
            </a:r>
            <a:endParaRPr lang="en-GB" sz="2400" dirty="0"/>
          </a:p>
        </p:txBody>
      </p:sp>
      <p:sp>
        <p:nvSpPr>
          <p:cNvPr id="7" name="Horizontal Scroll 6"/>
          <p:cNvSpPr/>
          <p:nvPr/>
        </p:nvSpPr>
        <p:spPr>
          <a:xfrm>
            <a:off x="247547" y="5710336"/>
            <a:ext cx="6419462" cy="100770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Renaissance: Pare.</a:t>
            </a:r>
            <a:endParaRPr lang="en-GB" sz="2800" dirty="0"/>
          </a:p>
        </p:txBody>
      </p:sp>
      <p:sp>
        <p:nvSpPr>
          <p:cNvPr id="8" name="Vertical Scroll 7"/>
          <p:cNvSpPr/>
          <p:nvPr/>
        </p:nvSpPr>
        <p:spPr>
          <a:xfrm>
            <a:off x="247547" y="6718042"/>
            <a:ext cx="6115931" cy="1716831"/>
          </a:xfrm>
          <a:prstGeom prst="vertic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/>
              <a:t>What to include:</a:t>
            </a:r>
          </a:p>
          <a:p>
            <a:pPr marL="342900" indent="-342900">
              <a:buAutoNum type="arabicPeriod"/>
            </a:pPr>
            <a:r>
              <a:rPr lang="en-GB" dirty="0" smtClean="0"/>
              <a:t>Where was he a surgeon? </a:t>
            </a:r>
          </a:p>
          <a:p>
            <a:pPr marL="342900" indent="-342900">
              <a:buAutoNum type="arabicPeriod"/>
            </a:pPr>
            <a:r>
              <a:rPr lang="en-GB" dirty="0" smtClean="0"/>
              <a:t>What are ligatures? </a:t>
            </a:r>
          </a:p>
          <a:p>
            <a:pPr marL="342900" indent="-342900">
              <a:buAutoNum type="arabicPeriod"/>
            </a:pPr>
            <a:r>
              <a:rPr lang="en-GB" dirty="0" smtClean="0"/>
              <a:t>What was his ointment? </a:t>
            </a:r>
          </a:p>
          <a:p>
            <a:pPr marL="342900" indent="-342900">
              <a:buAutoNum type="arabicPeriod"/>
            </a:pPr>
            <a:r>
              <a:rPr lang="en-GB" dirty="0" smtClean="0"/>
              <a:t>What book did he write? </a:t>
            </a:r>
          </a:p>
        </p:txBody>
      </p:sp>
      <p:sp>
        <p:nvSpPr>
          <p:cNvPr id="9" name="Rectangle 8"/>
          <p:cNvSpPr/>
          <p:nvPr/>
        </p:nvSpPr>
        <p:spPr>
          <a:xfrm>
            <a:off x="247547" y="8677469"/>
            <a:ext cx="6419463" cy="9517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/>
              <a:t>Useful Website: http://www.bbc.co.uk/schools/gcsebitesize/history/shp/middleages/earlymodernsurgeryrev1.shtml</a:t>
            </a:r>
          </a:p>
        </p:txBody>
      </p:sp>
    </p:spTree>
    <p:extLst>
      <p:ext uri="{BB962C8B-B14F-4D97-AF65-F5344CB8AC3E}">
        <p14:creationId xmlns:p14="http://schemas.microsoft.com/office/powerpoint/2010/main" val="1442089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6637" y="149290"/>
            <a:ext cx="4921283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Health and the People</a:t>
            </a:r>
            <a:endParaRPr lang="en-US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" name="Flowchart: Process 4"/>
          <p:cNvSpPr/>
          <p:nvPr/>
        </p:nvSpPr>
        <p:spPr>
          <a:xfrm>
            <a:off x="247547" y="1045028"/>
            <a:ext cx="6419462" cy="1250303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400" dirty="0" smtClean="0"/>
              <a:t>You are going to research a topic from the Medicine course, so that we as a class, can create a Display board with a ‘TIMELINE’ of key content. </a:t>
            </a:r>
            <a:endParaRPr lang="en-GB" sz="2400" dirty="0"/>
          </a:p>
        </p:txBody>
      </p:sp>
      <p:sp>
        <p:nvSpPr>
          <p:cNvPr id="6" name="Horizontal Scroll 5"/>
          <p:cNvSpPr/>
          <p:nvPr/>
        </p:nvSpPr>
        <p:spPr>
          <a:xfrm>
            <a:off x="247547" y="2295331"/>
            <a:ext cx="6419462" cy="3452327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What to create: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A A4 size information sheet, with key words, facts and pictures.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colourful and well presented.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You must have detail.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font size 16. </a:t>
            </a:r>
            <a:endParaRPr lang="en-GB" sz="2400" dirty="0"/>
          </a:p>
        </p:txBody>
      </p:sp>
      <p:sp>
        <p:nvSpPr>
          <p:cNvPr id="7" name="Horizontal Scroll 6"/>
          <p:cNvSpPr/>
          <p:nvPr/>
        </p:nvSpPr>
        <p:spPr>
          <a:xfrm>
            <a:off x="247547" y="5710336"/>
            <a:ext cx="6419462" cy="100770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Renaissance:  Harvey</a:t>
            </a:r>
            <a:endParaRPr lang="en-GB" sz="2800" dirty="0"/>
          </a:p>
        </p:txBody>
      </p:sp>
      <p:sp>
        <p:nvSpPr>
          <p:cNvPr id="8" name="Vertical Scroll 7"/>
          <p:cNvSpPr/>
          <p:nvPr/>
        </p:nvSpPr>
        <p:spPr>
          <a:xfrm>
            <a:off x="247547" y="6718042"/>
            <a:ext cx="6115931" cy="1716831"/>
          </a:xfrm>
          <a:prstGeom prst="vertic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/>
              <a:t>What to include:</a:t>
            </a:r>
          </a:p>
          <a:p>
            <a:pPr marL="342900" indent="-342900">
              <a:buAutoNum type="arabicPeriod"/>
            </a:pPr>
            <a:r>
              <a:rPr lang="en-GB" dirty="0" smtClean="0"/>
              <a:t>What was his specialism? </a:t>
            </a:r>
          </a:p>
          <a:p>
            <a:pPr marL="342900" indent="-342900">
              <a:buAutoNum type="arabicPeriod"/>
            </a:pPr>
            <a:r>
              <a:rPr lang="en-GB" dirty="0" smtClean="0"/>
              <a:t>What did he prove about the heart? </a:t>
            </a:r>
          </a:p>
          <a:p>
            <a:pPr marL="342900" indent="-342900">
              <a:buAutoNum type="arabicPeriod"/>
            </a:pPr>
            <a:r>
              <a:rPr lang="en-GB" dirty="0" smtClean="0"/>
              <a:t>What did he dissect? </a:t>
            </a:r>
          </a:p>
          <a:p>
            <a:pPr marL="342900" indent="-342900">
              <a:buAutoNum type="arabicPeriod"/>
            </a:pPr>
            <a:r>
              <a:rPr lang="en-GB" dirty="0" smtClean="0"/>
              <a:t>Who did he prove wrong? </a:t>
            </a:r>
          </a:p>
        </p:txBody>
      </p:sp>
      <p:sp>
        <p:nvSpPr>
          <p:cNvPr id="9" name="Rectangle 8"/>
          <p:cNvSpPr/>
          <p:nvPr/>
        </p:nvSpPr>
        <p:spPr>
          <a:xfrm>
            <a:off x="247547" y="8677469"/>
            <a:ext cx="6419463" cy="9517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/>
              <a:t>Useful Website:</a:t>
            </a:r>
          </a:p>
          <a:p>
            <a:r>
              <a:rPr lang="en-GB" dirty="0" smtClean="0"/>
              <a:t>http://www.bbc.co.uk/history/historic_figures/harvey_william.shtml</a:t>
            </a:r>
          </a:p>
        </p:txBody>
      </p:sp>
    </p:spTree>
    <p:extLst>
      <p:ext uri="{BB962C8B-B14F-4D97-AF65-F5344CB8AC3E}">
        <p14:creationId xmlns:p14="http://schemas.microsoft.com/office/powerpoint/2010/main" val="2350054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6637" y="149290"/>
            <a:ext cx="4921283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Health and the People</a:t>
            </a:r>
            <a:endParaRPr lang="en-US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" name="Flowchart: Process 4"/>
          <p:cNvSpPr/>
          <p:nvPr/>
        </p:nvSpPr>
        <p:spPr>
          <a:xfrm>
            <a:off x="247547" y="1045028"/>
            <a:ext cx="6419462" cy="1250303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400" dirty="0" smtClean="0"/>
              <a:t>You are going to research a topic from the Medicine course, so that we as a class, can create a Display board with a ‘TIMELINE’ of key content. </a:t>
            </a:r>
            <a:endParaRPr lang="en-GB" sz="2400" dirty="0"/>
          </a:p>
        </p:txBody>
      </p:sp>
      <p:sp>
        <p:nvSpPr>
          <p:cNvPr id="6" name="Horizontal Scroll 5"/>
          <p:cNvSpPr/>
          <p:nvPr/>
        </p:nvSpPr>
        <p:spPr>
          <a:xfrm>
            <a:off x="247547" y="2295331"/>
            <a:ext cx="6419462" cy="3452327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What to create: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A A4 size information sheet, with key words, facts and pictures.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colourful and well presented.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You must have detail.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font size 16. </a:t>
            </a:r>
            <a:endParaRPr lang="en-GB" sz="2400" dirty="0"/>
          </a:p>
        </p:txBody>
      </p:sp>
      <p:sp>
        <p:nvSpPr>
          <p:cNvPr id="7" name="Horizontal Scroll 6"/>
          <p:cNvSpPr/>
          <p:nvPr/>
        </p:nvSpPr>
        <p:spPr>
          <a:xfrm>
            <a:off x="247547" y="5710336"/>
            <a:ext cx="6419462" cy="100770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Renaissance: Surgeon John Hunter</a:t>
            </a:r>
            <a:endParaRPr lang="en-GB" sz="2800" dirty="0"/>
          </a:p>
        </p:txBody>
      </p:sp>
      <p:sp>
        <p:nvSpPr>
          <p:cNvPr id="8" name="Vertical Scroll 7"/>
          <p:cNvSpPr/>
          <p:nvPr/>
        </p:nvSpPr>
        <p:spPr>
          <a:xfrm>
            <a:off x="247547" y="6718042"/>
            <a:ext cx="6115931" cy="1716831"/>
          </a:xfrm>
          <a:prstGeom prst="vertic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/>
              <a:t>What to include:</a:t>
            </a:r>
          </a:p>
          <a:p>
            <a:pPr marL="342900" indent="-342900">
              <a:buAutoNum type="arabicPeriod"/>
            </a:pPr>
            <a:r>
              <a:rPr lang="en-GB" dirty="0" smtClean="0"/>
              <a:t>What was he famous for? </a:t>
            </a:r>
          </a:p>
          <a:p>
            <a:pPr marL="342900" indent="-342900">
              <a:buAutoNum type="arabicPeriod"/>
            </a:pPr>
            <a:r>
              <a:rPr lang="en-GB" dirty="0" smtClean="0"/>
              <a:t>What operations did he do? </a:t>
            </a:r>
          </a:p>
          <a:p>
            <a:pPr marL="342900" indent="-342900">
              <a:buAutoNum type="arabicPeriod"/>
            </a:pPr>
            <a:r>
              <a:rPr lang="en-GB" dirty="0" smtClean="0"/>
              <a:t>How did he advance surgery? </a:t>
            </a:r>
          </a:p>
        </p:txBody>
      </p:sp>
      <p:sp>
        <p:nvSpPr>
          <p:cNvPr id="9" name="Rectangle 8"/>
          <p:cNvSpPr/>
          <p:nvPr/>
        </p:nvSpPr>
        <p:spPr>
          <a:xfrm>
            <a:off x="247547" y="8677469"/>
            <a:ext cx="6419463" cy="9517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/>
              <a:t>Useful Website:</a:t>
            </a:r>
          </a:p>
          <a:p>
            <a:r>
              <a:rPr lang="en-GB" dirty="0" smtClean="0"/>
              <a:t>https://www.britannica.com/biography/John-Hunter-British-surgeon</a:t>
            </a:r>
          </a:p>
        </p:txBody>
      </p:sp>
    </p:spTree>
    <p:extLst>
      <p:ext uri="{BB962C8B-B14F-4D97-AF65-F5344CB8AC3E}">
        <p14:creationId xmlns:p14="http://schemas.microsoft.com/office/powerpoint/2010/main" val="2506461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6637" y="149290"/>
            <a:ext cx="4921283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Health and the People</a:t>
            </a:r>
            <a:endParaRPr lang="en-US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" name="Flowchart: Process 4"/>
          <p:cNvSpPr/>
          <p:nvPr/>
        </p:nvSpPr>
        <p:spPr>
          <a:xfrm>
            <a:off x="247547" y="1045028"/>
            <a:ext cx="6419462" cy="1250303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2400" dirty="0" smtClean="0"/>
              <a:t>You are going to research a topic from the Medicine course, so that we as a class, can create a Display board with a ‘TIMELINE’ of key content. </a:t>
            </a:r>
            <a:endParaRPr lang="en-GB" sz="2400" dirty="0"/>
          </a:p>
        </p:txBody>
      </p:sp>
      <p:sp>
        <p:nvSpPr>
          <p:cNvPr id="6" name="Horizontal Scroll 5"/>
          <p:cNvSpPr/>
          <p:nvPr/>
        </p:nvSpPr>
        <p:spPr>
          <a:xfrm>
            <a:off x="247547" y="2295331"/>
            <a:ext cx="6419462" cy="3452327"/>
          </a:xfrm>
          <a:prstGeom prst="horizont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What to create: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A A4 size information sheet, with key words, facts and pictures.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colourful and well presented.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You must have detail.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It needs to be font size 16. </a:t>
            </a:r>
            <a:endParaRPr lang="en-GB" sz="2400" dirty="0"/>
          </a:p>
        </p:txBody>
      </p:sp>
      <p:sp>
        <p:nvSpPr>
          <p:cNvPr id="7" name="Horizontal Scroll 6"/>
          <p:cNvSpPr/>
          <p:nvPr/>
        </p:nvSpPr>
        <p:spPr>
          <a:xfrm>
            <a:off x="247547" y="5738329"/>
            <a:ext cx="6419462" cy="100770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Renaissance: The Plague. </a:t>
            </a:r>
            <a:endParaRPr lang="en-GB" sz="2800" dirty="0"/>
          </a:p>
        </p:txBody>
      </p:sp>
      <p:sp>
        <p:nvSpPr>
          <p:cNvPr id="8" name="Vertical Scroll 7"/>
          <p:cNvSpPr/>
          <p:nvPr/>
        </p:nvSpPr>
        <p:spPr>
          <a:xfrm>
            <a:off x="247547" y="6718042"/>
            <a:ext cx="6115931" cy="1716831"/>
          </a:xfrm>
          <a:prstGeom prst="vertic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/>
              <a:t>What to include:</a:t>
            </a:r>
          </a:p>
          <a:p>
            <a:pPr marL="342900" indent="-342900">
              <a:buAutoNum type="arabicPeriod"/>
            </a:pPr>
            <a:r>
              <a:rPr lang="en-GB" dirty="0" smtClean="0"/>
              <a:t>Types</a:t>
            </a:r>
          </a:p>
          <a:p>
            <a:pPr marL="342900" indent="-342900">
              <a:buAutoNum type="arabicPeriod"/>
            </a:pPr>
            <a:r>
              <a:rPr lang="en-GB" dirty="0" smtClean="0"/>
              <a:t>What did they believed caused it? </a:t>
            </a:r>
          </a:p>
          <a:p>
            <a:pPr marL="342900" indent="-342900">
              <a:buAutoNum type="arabicPeriod"/>
            </a:pPr>
            <a:r>
              <a:rPr lang="en-GB" dirty="0" smtClean="0"/>
              <a:t>How did they try and prevent it? </a:t>
            </a:r>
          </a:p>
          <a:p>
            <a:pPr marL="342900" indent="-342900">
              <a:buAutoNum type="arabicPeriod"/>
            </a:pPr>
            <a:r>
              <a:rPr lang="en-GB" dirty="0" smtClean="0"/>
              <a:t>How did they try and treat it? </a:t>
            </a:r>
          </a:p>
        </p:txBody>
      </p:sp>
      <p:sp>
        <p:nvSpPr>
          <p:cNvPr id="9" name="Rectangle 8"/>
          <p:cNvSpPr/>
          <p:nvPr/>
        </p:nvSpPr>
        <p:spPr>
          <a:xfrm>
            <a:off x="247547" y="8677469"/>
            <a:ext cx="6419463" cy="9517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 smtClean="0"/>
              <a:t>Useful Website:</a:t>
            </a:r>
          </a:p>
          <a:p>
            <a:r>
              <a:rPr lang="en-GB" dirty="0" smtClean="0"/>
              <a:t>http://www.historylearningsite.co.uk/stuart-england/the-plague-of-1665/</a:t>
            </a:r>
          </a:p>
        </p:txBody>
      </p:sp>
    </p:spTree>
    <p:extLst>
      <p:ext uri="{BB962C8B-B14F-4D97-AF65-F5344CB8AC3E}">
        <p14:creationId xmlns:p14="http://schemas.microsoft.com/office/powerpoint/2010/main" val="2132376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</TotalTime>
  <Words>3194</Words>
  <Application>Microsoft Office PowerPoint</Application>
  <PresentationFormat>A4 Paper (210x297 mm)</PresentationFormat>
  <Paragraphs>413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Torch Academy Gateway Trust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Law</dc:creator>
  <cp:lastModifiedBy>Hannah Law</cp:lastModifiedBy>
  <cp:revision>11</cp:revision>
  <dcterms:created xsi:type="dcterms:W3CDTF">2017-02-02T13:22:28Z</dcterms:created>
  <dcterms:modified xsi:type="dcterms:W3CDTF">2017-02-02T15:17:40Z</dcterms:modified>
</cp:coreProperties>
</file>